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57" r:id="rId4"/>
    <p:sldId id="258" r:id="rId5"/>
    <p:sldId id="260" r:id="rId6"/>
    <p:sldId id="262" r:id="rId7"/>
    <p:sldId id="261" r:id="rId8"/>
    <p:sldId id="264" r:id="rId9"/>
    <p:sldId id="283" r:id="rId10"/>
    <p:sldId id="263" r:id="rId11"/>
    <p:sldId id="265" r:id="rId12"/>
    <p:sldId id="284" r:id="rId13"/>
    <p:sldId id="266" r:id="rId14"/>
    <p:sldId id="274" r:id="rId15"/>
    <p:sldId id="277" r:id="rId16"/>
    <p:sldId id="269" r:id="rId17"/>
    <p:sldId id="271" r:id="rId18"/>
    <p:sldId id="276" r:id="rId19"/>
    <p:sldId id="278" r:id="rId20"/>
    <p:sldId id="279" r:id="rId21"/>
    <p:sldId id="280" r:id="rId22"/>
    <p:sldId id="267" r:id="rId23"/>
    <p:sldId id="281" r:id="rId24"/>
    <p:sldId id="282" r:id="rId25"/>
    <p:sldId id="285" r:id="rId26"/>
    <p:sldId id="286" r:id="rId27"/>
    <p:sldId id="288" r:id="rId28"/>
    <p:sldId id="290" r:id="rId29"/>
    <p:sldId id="289" r:id="rId30"/>
    <p:sldId id="294" r:id="rId31"/>
    <p:sldId id="292" r:id="rId32"/>
    <p:sldId id="293" r:id="rId33"/>
    <p:sldId id="291" r:id="rId3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B2B96-0F02-479C-9065-E2D1EEFB0B90}" v="1" dt="2023-02-14T17:41:01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27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par Lesznik" userId="e9d1b2ee126e42f7" providerId="LiveId" clId="{4A4B2B96-0F02-479C-9065-E2D1EEFB0B90}"/>
    <pc:docChg chg="undo redo custSel addSld delSld modSld sldOrd modNotesMaster modHandout">
      <pc:chgData name="Gaspar Lesznik" userId="e9d1b2ee126e42f7" providerId="LiveId" clId="{4A4B2B96-0F02-479C-9065-E2D1EEFB0B90}" dt="2023-02-21T15:28:57.365" v="14836" actId="20577"/>
      <pc:docMkLst>
        <pc:docMk/>
      </pc:docMkLst>
      <pc:sldChg chg="modSp mod">
        <pc:chgData name="Gaspar Lesznik" userId="e9d1b2ee126e42f7" providerId="LiveId" clId="{4A4B2B96-0F02-479C-9065-E2D1EEFB0B90}" dt="2023-02-17T15:08:17.777" v="583" actId="20577"/>
        <pc:sldMkLst>
          <pc:docMk/>
          <pc:sldMk cId="2065300802" sldId="256"/>
        </pc:sldMkLst>
        <pc:spChg chg="mod">
          <ac:chgData name="Gaspar Lesznik" userId="e9d1b2ee126e42f7" providerId="LiveId" clId="{4A4B2B96-0F02-479C-9065-E2D1EEFB0B90}" dt="2023-02-17T15:08:17.777" v="583" actId="20577"/>
          <ac:spMkLst>
            <pc:docMk/>
            <pc:sldMk cId="2065300802" sldId="256"/>
            <ac:spMk id="3" creationId="{65E85DAA-310A-64C7-69A5-E0C7EAB1AB22}"/>
          </ac:spMkLst>
        </pc:spChg>
      </pc:sldChg>
      <pc:sldChg chg="modSp mod">
        <pc:chgData name="Gaspar Lesznik" userId="e9d1b2ee126e42f7" providerId="LiveId" clId="{4A4B2B96-0F02-479C-9065-E2D1EEFB0B90}" dt="2023-02-20T20:32:25.855" v="14166" actId="20577"/>
        <pc:sldMkLst>
          <pc:docMk/>
          <pc:sldMk cId="1065727326" sldId="257"/>
        </pc:sldMkLst>
        <pc:spChg chg="mod">
          <ac:chgData name="Gaspar Lesznik" userId="e9d1b2ee126e42f7" providerId="LiveId" clId="{4A4B2B96-0F02-479C-9065-E2D1EEFB0B90}" dt="2023-02-20T20:32:25.855" v="14166" actId="20577"/>
          <ac:spMkLst>
            <pc:docMk/>
            <pc:sldMk cId="1065727326" sldId="257"/>
            <ac:spMk id="2" creationId="{F3AB9969-8F18-4255-C85C-242572793359}"/>
          </ac:spMkLst>
        </pc:spChg>
        <pc:spChg chg="mod">
          <ac:chgData name="Gaspar Lesznik" userId="e9d1b2ee126e42f7" providerId="LiveId" clId="{4A4B2B96-0F02-479C-9065-E2D1EEFB0B90}" dt="2023-02-20T20:31:36.608" v="14160" actId="5793"/>
          <ac:spMkLst>
            <pc:docMk/>
            <pc:sldMk cId="1065727326" sldId="257"/>
            <ac:spMk id="3" creationId="{097308D8-1FE4-F5AD-B61A-74D78C78C34B}"/>
          </ac:spMkLst>
        </pc:spChg>
      </pc:sldChg>
      <pc:sldChg chg="modSp new mod modAnim">
        <pc:chgData name="Gaspar Lesznik" userId="e9d1b2ee126e42f7" providerId="LiveId" clId="{4A4B2B96-0F02-479C-9065-E2D1EEFB0B90}" dt="2023-02-20T16:14:13.983" v="9456" actId="20577"/>
        <pc:sldMkLst>
          <pc:docMk/>
          <pc:sldMk cId="3957801573" sldId="258"/>
        </pc:sldMkLst>
        <pc:spChg chg="mod">
          <ac:chgData name="Gaspar Lesznik" userId="e9d1b2ee126e42f7" providerId="LiveId" clId="{4A4B2B96-0F02-479C-9065-E2D1EEFB0B90}" dt="2023-02-14T01:37:28.267" v="80" actId="20577"/>
          <ac:spMkLst>
            <pc:docMk/>
            <pc:sldMk cId="3957801573" sldId="258"/>
            <ac:spMk id="2" creationId="{1178513E-8EAA-6739-6452-775E070B4C22}"/>
          </ac:spMkLst>
        </pc:spChg>
        <pc:spChg chg="mod">
          <ac:chgData name="Gaspar Lesznik" userId="e9d1b2ee126e42f7" providerId="LiveId" clId="{4A4B2B96-0F02-479C-9065-E2D1EEFB0B90}" dt="2023-02-20T16:14:13.983" v="9456" actId="20577"/>
          <ac:spMkLst>
            <pc:docMk/>
            <pc:sldMk cId="3957801573" sldId="258"/>
            <ac:spMk id="3" creationId="{79E4636F-4B76-8B95-9EAC-5470864D13BD}"/>
          </ac:spMkLst>
        </pc:spChg>
      </pc:sldChg>
      <pc:sldChg chg="modSp new mod ord modAnim">
        <pc:chgData name="Gaspar Lesznik" userId="e9d1b2ee126e42f7" providerId="LiveId" clId="{4A4B2B96-0F02-479C-9065-E2D1EEFB0B90}" dt="2023-02-21T13:17:58.624" v="14833" actId="20577"/>
        <pc:sldMkLst>
          <pc:docMk/>
          <pc:sldMk cId="1847566442" sldId="259"/>
        </pc:sldMkLst>
        <pc:spChg chg="mod">
          <ac:chgData name="Gaspar Lesznik" userId="e9d1b2ee126e42f7" providerId="LiveId" clId="{4A4B2B96-0F02-479C-9065-E2D1EEFB0B90}" dt="2023-02-14T02:04:46.278" v="429" actId="20577"/>
          <ac:spMkLst>
            <pc:docMk/>
            <pc:sldMk cId="1847566442" sldId="259"/>
            <ac:spMk id="2" creationId="{2634A49E-67BB-00FD-36C6-C535A9E6F26E}"/>
          </ac:spMkLst>
        </pc:spChg>
        <pc:spChg chg="mod">
          <ac:chgData name="Gaspar Lesznik" userId="e9d1b2ee126e42f7" providerId="LiveId" clId="{4A4B2B96-0F02-479C-9065-E2D1EEFB0B90}" dt="2023-02-21T13:17:58.624" v="14833" actId="20577"/>
          <ac:spMkLst>
            <pc:docMk/>
            <pc:sldMk cId="1847566442" sldId="259"/>
            <ac:spMk id="3" creationId="{A1FFA823-299B-3E13-7E4A-648196107BB1}"/>
          </ac:spMkLst>
        </pc:spChg>
      </pc:sldChg>
      <pc:sldChg chg="modSp new mod modAnim">
        <pc:chgData name="Gaspar Lesznik" userId="e9d1b2ee126e42f7" providerId="LiveId" clId="{4A4B2B96-0F02-479C-9065-E2D1EEFB0B90}" dt="2023-02-20T17:34:49.373" v="9889" actId="20577"/>
        <pc:sldMkLst>
          <pc:docMk/>
          <pc:sldMk cId="2696860708" sldId="260"/>
        </pc:sldMkLst>
        <pc:spChg chg="mod">
          <ac:chgData name="Gaspar Lesznik" userId="e9d1b2ee126e42f7" providerId="LiveId" clId="{4A4B2B96-0F02-479C-9065-E2D1EEFB0B90}" dt="2023-02-20T16:48:24.704" v="9757" actId="20577"/>
          <ac:spMkLst>
            <pc:docMk/>
            <pc:sldMk cId="2696860708" sldId="260"/>
            <ac:spMk id="2" creationId="{066C81AF-E6E6-B183-EB92-50C32B9BE9C1}"/>
          </ac:spMkLst>
        </pc:spChg>
        <pc:spChg chg="mod">
          <ac:chgData name="Gaspar Lesznik" userId="e9d1b2ee126e42f7" providerId="LiveId" clId="{4A4B2B96-0F02-479C-9065-E2D1EEFB0B90}" dt="2023-02-20T17:34:46.820" v="9888" actId="20577"/>
          <ac:spMkLst>
            <pc:docMk/>
            <pc:sldMk cId="2696860708" sldId="260"/>
            <ac:spMk id="3" creationId="{A76EF336-3089-57C7-4294-69FA8359FD83}"/>
          </ac:spMkLst>
        </pc:spChg>
      </pc:sldChg>
      <pc:sldChg chg="modSp new mod modAnim">
        <pc:chgData name="Gaspar Lesznik" userId="e9d1b2ee126e42f7" providerId="LiveId" clId="{4A4B2B96-0F02-479C-9065-E2D1EEFB0B90}" dt="2023-02-19T17:21:15.606" v="6157"/>
        <pc:sldMkLst>
          <pc:docMk/>
          <pc:sldMk cId="4061092833" sldId="261"/>
        </pc:sldMkLst>
        <pc:spChg chg="mod">
          <ac:chgData name="Gaspar Lesznik" userId="e9d1b2ee126e42f7" providerId="LiveId" clId="{4A4B2B96-0F02-479C-9065-E2D1EEFB0B90}" dt="2023-02-17T18:17:38.436" v="2903" actId="20577"/>
          <ac:spMkLst>
            <pc:docMk/>
            <pc:sldMk cId="4061092833" sldId="261"/>
            <ac:spMk id="2" creationId="{1B7E82CC-EAC4-5A84-F943-55D4F0B628EE}"/>
          </ac:spMkLst>
        </pc:spChg>
        <pc:spChg chg="mod">
          <ac:chgData name="Gaspar Lesznik" userId="e9d1b2ee126e42f7" providerId="LiveId" clId="{4A4B2B96-0F02-479C-9065-E2D1EEFB0B90}" dt="2023-02-19T13:52:09.956" v="6155" actId="5793"/>
          <ac:spMkLst>
            <pc:docMk/>
            <pc:sldMk cId="4061092833" sldId="261"/>
            <ac:spMk id="3" creationId="{3A638340-661C-B418-55B8-AE42A84AA7A9}"/>
          </ac:spMkLst>
        </pc:spChg>
      </pc:sldChg>
      <pc:sldChg chg="modSp new mod modAnim">
        <pc:chgData name="Gaspar Lesznik" userId="e9d1b2ee126e42f7" providerId="LiveId" clId="{4A4B2B96-0F02-479C-9065-E2D1EEFB0B90}" dt="2023-02-20T17:13:11.788" v="9807" actId="6549"/>
        <pc:sldMkLst>
          <pc:docMk/>
          <pc:sldMk cId="1136879789" sldId="262"/>
        </pc:sldMkLst>
        <pc:spChg chg="mod">
          <ac:chgData name="Gaspar Lesznik" userId="e9d1b2ee126e42f7" providerId="LiveId" clId="{4A4B2B96-0F02-479C-9065-E2D1EEFB0B90}" dt="2023-02-17T17:58:27.557" v="2643" actId="1035"/>
          <ac:spMkLst>
            <pc:docMk/>
            <pc:sldMk cId="1136879789" sldId="262"/>
            <ac:spMk id="2" creationId="{C89FE7F7-934A-FCD7-4278-CC3F74FEE360}"/>
          </ac:spMkLst>
        </pc:spChg>
        <pc:spChg chg="mod">
          <ac:chgData name="Gaspar Lesznik" userId="e9d1b2ee126e42f7" providerId="LiveId" clId="{4A4B2B96-0F02-479C-9065-E2D1EEFB0B90}" dt="2023-02-20T17:13:11.788" v="9807" actId="6549"/>
          <ac:spMkLst>
            <pc:docMk/>
            <pc:sldMk cId="1136879789" sldId="262"/>
            <ac:spMk id="3" creationId="{35A2C2EA-F543-DE3A-D596-74278E54CDF9}"/>
          </ac:spMkLst>
        </pc:spChg>
      </pc:sldChg>
      <pc:sldChg chg="addSp delSp modSp new mod ord setBg modAnim">
        <pc:chgData name="Gaspar Lesznik" userId="e9d1b2ee126e42f7" providerId="LiveId" clId="{4A4B2B96-0F02-479C-9065-E2D1EEFB0B90}" dt="2023-02-19T17:30:36.646" v="6476"/>
        <pc:sldMkLst>
          <pc:docMk/>
          <pc:sldMk cId="754867877" sldId="263"/>
        </pc:sldMkLst>
        <pc:spChg chg="del">
          <ac:chgData name="Gaspar Lesznik" userId="e9d1b2ee126e42f7" providerId="LiveId" clId="{4A4B2B96-0F02-479C-9065-E2D1EEFB0B90}" dt="2023-02-18T21:12:48.436" v="4974" actId="26606"/>
          <ac:spMkLst>
            <pc:docMk/>
            <pc:sldMk cId="754867877" sldId="263"/>
            <ac:spMk id="2" creationId="{8EFB7A1E-2C17-FF84-AFFE-AD74EAA0126B}"/>
          </ac:spMkLst>
        </pc:spChg>
        <pc:spChg chg="del">
          <ac:chgData name="Gaspar Lesznik" userId="e9d1b2ee126e42f7" providerId="LiveId" clId="{4A4B2B96-0F02-479C-9065-E2D1EEFB0B90}" dt="2023-02-17T18:30:41.243" v="3181"/>
          <ac:spMkLst>
            <pc:docMk/>
            <pc:sldMk cId="754867877" sldId="263"/>
            <ac:spMk id="3" creationId="{E8B9948E-C78C-6FD8-BE93-643764C4906A}"/>
          </ac:spMkLst>
        </pc:spChg>
        <pc:spChg chg="add mod">
          <ac:chgData name="Gaspar Lesznik" userId="e9d1b2ee126e42f7" providerId="LiveId" clId="{4A4B2B96-0F02-479C-9065-E2D1EEFB0B90}" dt="2023-02-19T17:27:39.679" v="6426" actId="207"/>
          <ac:spMkLst>
            <pc:docMk/>
            <pc:sldMk cId="754867877" sldId="263"/>
            <ac:spMk id="4" creationId="{F49B300F-5BDA-2C03-1786-348FC2450051}"/>
          </ac:spMkLst>
        </pc:spChg>
        <pc:spChg chg="add mod">
          <ac:chgData name="Gaspar Lesznik" userId="e9d1b2ee126e42f7" providerId="LiveId" clId="{4A4B2B96-0F02-479C-9065-E2D1EEFB0B90}" dt="2023-02-19T17:29:00.485" v="6472" actId="207"/>
          <ac:spMkLst>
            <pc:docMk/>
            <pc:sldMk cId="754867877" sldId="263"/>
            <ac:spMk id="5" creationId="{6B009929-2917-6DF9-2801-D8167854AC99}"/>
          </ac:spMkLst>
        </pc:spChg>
        <pc:spChg chg="add">
          <ac:chgData name="Gaspar Lesznik" userId="e9d1b2ee126e42f7" providerId="LiveId" clId="{4A4B2B96-0F02-479C-9065-E2D1EEFB0B90}" dt="2023-02-18T21:12:48.436" v="4974" actId="26606"/>
          <ac:spMkLst>
            <pc:docMk/>
            <pc:sldMk cId="754867877" sldId="263"/>
            <ac:spMk id="1031" creationId="{0BABF38A-8A0D-492E-BD20-6CF4D46B50BD}"/>
          </ac:spMkLst>
        </pc:spChg>
        <pc:spChg chg="add">
          <ac:chgData name="Gaspar Lesznik" userId="e9d1b2ee126e42f7" providerId="LiveId" clId="{4A4B2B96-0F02-479C-9065-E2D1EEFB0B90}" dt="2023-02-18T21:12:48.436" v="4974" actId="26606"/>
          <ac:spMkLst>
            <pc:docMk/>
            <pc:sldMk cId="754867877" sldId="263"/>
            <ac:spMk id="1035" creationId="{37FDDF72-DE39-4F99-A3C1-DD9D7815D7DB}"/>
          </ac:spMkLst>
        </pc:spChg>
        <pc:spChg chg="add">
          <ac:chgData name="Gaspar Lesznik" userId="e9d1b2ee126e42f7" providerId="LiveId" clId="{4A4B2B96-0F02-479C-9065-E2D1EEFB0B90}" dt="2023-02-18T21:12:48.436" v="4974" actId="26606"/>
          <ac:spMkLst>
            <pc:docMk/>
            <pc:sldMk cId="754867877" sldId="263"/>
            <ac:spMk id="1037" creationId="{5E4ECE80-3AD1-450C-B62A-98788F193948}"/>
          </ac:spMkLst>
        </pc:spChg>
        <pc:picChg chg="add mod">
          <ac:chgData name="Gaspar Lesznik" userId="e9d1b2ee126e42f7" providerId="LiveId" clId="{4A4B2B96-0F02-479C-9065-E2D1EEFB0B90}" dt="2023-02-19T17:28:07.079" v="6428" actId="1076"/>
          <ac:picMkLst>
            <pc:docMk/>
            <pc:sldMk cId="754867877" sldId="263"/>
            <ac:picMk id="1026" creationId="{6B0A6265-1098-D0D5-769A-B9BA948F0485}"/>
          </ac:picMkLst>
        </pc:picChg>
        <pc:picChg chg="add">
          <ac:chgData name="Gaspar Lesznik" userId="e9d1b2ee126e42f7" providerId="LiveId" clId="{4A4B2B96-0F02-479C-9065-E2D1EEFB0B90}" dt="2023-02-18T21:12:48.436" v="4974" actId="26606"/>
          <ac:picMkLst>
            <pc:docMk/>
            <pc:sldMk cId="754867877" sldId="263"/>
            <ac:picMk id="1033" creationId="{BC526B7A-4801-4FD1-95C8-03AF22629E87}"/>
          </ac:picMkLst>
        </pc:picChg>
      </pc:sldChg>
      <pc:sldChg chg="addSp delSp modSp new mod modAnim">
        <pc:chgData name="Gaspar Lesznik" userId="e9d1b2ee126e42f7" providerId="LiveId" clId="{4A4B2B96-0F02-479C-9065-E2D1EEFB0B90}" dt="2023-02-19T17:25:26.121" v="6339"/>
        <pc:sldMkLst>
          <pc:docMk/>
          <pc:sldMk cId="4196815599" sldId="264"/>
        </pc:sldMkLst>
        <pc:spChg chg="del">
          <ac:chgData name="Gaspar Lesznik" userId="e9d1b2ee126e42f7" providerId="LiveId" clId="{4A4B2B96-0F02-479C-9065-E2D1EEFB0B90}" dt="2023-02-17T18:41:39.239" v="3186" actId="478"/>
          <ac:spMkLst>
            <pc:docMk/>
            <pc:sldMk cId="4196815599" sldId="264"/>
            <ac:spMk id="2" creationId="{86FDBACE-2A0F-848C-5A2D-6762247AC154}"/>
          </ac:spMkLst>
        </pc:spChg>
        <pc:spChg chg="mod">
          <ac:chgData name="Gaspar Lesznik" userId="e9d1b2ee126e42f7" providerId="LiveId" clId="{4A4B2B96-0F02-479C-9065-E2D1EEFB0B90}" dt="2023-02-19T17:25:10.273" v="6338" actId="20577"/>
          <ac:spMkLst>
            <pc:docMk/>
            <pc:sldMk cId="4196815599" sldId="264"/>
            <ac:spMk id="3" creationId="{86372474-99E4-BB13-7DEA-3CBEF40C74F1}"/>
          </ac:spMkLst>
        </pc:spChg>
        <pc:spChg chg="add mod">
          <ac:chgData name="Gaspar Lesznik" userId="e9d1b2ee126e42f7" providerId="LiveId" clId="{4A4B2B96-0F02-479C-9065-E2D1EEFB0B90}" dt="2023-02-18T22:18:07.084" v="5358" actId="1076"/>
          <ac:spMkLst>
            <pc:docMk/>
            <pc:sldMk cId="4196815599" sldId="264"/>
            <ac:spMk id="4" creationId="{6096600E-74C5-5D69-052E-BBBA4CB82190}"/>
          </ac:spMkLst>
        </pc:spChg>
      </pc:sldChg>
      <pc:sldChg chg="addSp delSp modSp new mod ord modAnim">
        <pc:chgData name="Gaspar Lesznik" userId="e9d1b2ee126e42f7" providerId="LiveId" clId="{4A4B2B96-0F02-479C-9065-E2D1EEFB0B90}" dt="2023-02-19T21:39:25.858" v="9097"/>
        <pc:sldMkLst>
          <pc:docMk/>
          <pc:sldMk cId="3911050326" sldId="265"/>
        </pc:sldMkLst>
        <pc:spChg chg="del mod">
          <ac:chgData name="Gaspar Lesznik" userId="e9d1b2ee126e42f7" providerId="LiveId" clId="{4A4B2B96-0F02-479C-9065-E2D1EEFB0B90}" dt="2023-02-18T22:19:59.229" v="5408"/>
          <ac:spMkLst>
            <pc:docMk/>
            <pc:sldMk cId="3911050326" sldId="265"/>
            <ac:spMk id="2" creationId="{3AF1A92A-8722-27E1-FFBC-8634BD754D87}"/>
          </ac:spMkLst>
        </pc:spChg>
        <pc:spChg chg="mod">
          <ac:chgData name="Gaspar Lesznik" userId="e9d1b2ee126e42f7" providerId="LiveId" clId="{4A4B2B96-0F02-479C-9065-E2D1EEFB0B90}" dt="2023-02-19T17:31:58.797" v="6495" actId="20577"/>
          <ac:spMkLst>
            <pc:docMk/>
            <pc:sldMk cId="3911050326" sldId="265"/>
            <ac:spMk id="3" creationId="{E7C1DC49-CA87-8259-FF63-239F4725659F}"/>
          </ac:spMkLst>
        </pc:spChg>
        <pc:spChg chg="add del mod">
          <ac:chgData name="Gaspar Lesznik" userId="e9d1b2ee126e42f7" providerId="LiveId" clId="{4A4B2B96-0F02-479C-9065-E2D1EEFB0B90}" dt="2023-02-18T22:19:15.679" v="5360"/>
          <ac:spMkLst>
            <pc:docMk/>
            <pc:sldMk cId="3911050326" sldId="265"/>
            <ac:spMk id="4" creationId="{444FFDF5-050C-93BA-0ABA-D09976482283}"/>
          </ac:spMkLst>
        </pc:spChg>
        <pc:spChg chg="add mod">
          <ac:chgData name="Gaspar Lesznik" userId="e9d1b2ee126e42f7" providerId="LiveId" clId="{4A4B2B96-0F02-479C-9065-E2D1EEFB0B90}" dt="2023-02-18T22:19:59.229" v="5408"/>
          <ac:spMkLst>
            <pc:docMk/>
            <pc:sldMk cId="3911050326" sldId="265"/>
            <ac:spMk id="5" creationId="{2017B174-CB15-EBD8-C478-1ACC3E0DDB72}"/>
          </ac:spMkLst>
        </pc:spChg>
      </pc:sldChg>
      <pc:sldChg chg="modSp new mod modAnim">
        <pc:chgData name="Gaspar Lesznik" userId="e9d1b2ee126e42f7" providerId="LiveId" clId="{4A4B2B96-0F02-479C-9065-E2D1EEFB0B90}" dt="2023-02-20T02:38:01.022" v="9401" actId="20577"/>
        <pc:sldMkLst>
          <pc:docMk/>
          <pc:sldMk cId="3580103079" sldId="266"/>
        </pc:sldMkLst>
        <pc:spChg chg="mod">
          <ac:chgData name="Gaspar Lesznik" userId="e9d1b2ee126e42f7" providerId="LiveId" clId="{4A4B2B96-0F02-479C-9065-E2D1EEFB0B90}" dt="2023-02-18T22:30:54.807" v="5704" actId="20577"/>
          <ac:spMkLst>
            <pc:docMk/>
            <pc:sldMk cId="3580103079" sldId="266"/>
            <ac:spMk id="2" creationId="{0A23C642-5503-2785-4638-9F3F1D2EB36B}"/>
          </ac:spMkLst>
        </pc:spChg>
        <pc:spChg chg="mod">
          <ac:chgData name="Gaspar Lesznik" userId="e9d1b2ee126e42f7" providerId="LiveId" clId="{4A4B2B96-0F02-479C-9065-E2D1EEFB0B90}" dt="2023-02-20T02:38:01.022" v="9401" actId="20577"/>
          <ac:spMkLst>
            <pc:docMk/>
            <pc:sldMk cId="3580103079" sldId="266"/>
            <ac:spMk id="3" creationId="{59FF7887-F540-DB9D-F984-23A349A73206}"/>
          </ac:spMkLst>
        </pc:spChg>
      </pc:sldChg>
      <pc:sldChg chg="addSp delSp modSp new mod ord setBg modAnim">
        <pc:chgData name="Gaspar Lesznik" userId="e9d1b2ee126e42f7" providerId="LiveId" clId="{4A4B2B96-0F02-479C-9065-E2D1EEFB0B90}" dt="2023-02-20T19:52:44.404" v="13064" actId="14100"/>
        <pc:sldMkLst>
          <pc:docMk/>
          <pc:sldMk cId="1389638906" sldId="267"/>
        </pc:sldMkLst>
        <pc:spChg chg="del">
          <ac:chgData name="Gaspar Lesznik" userId="e9d1b2ee126e42f7" providerId="LiveId" clId="{4A4B2B96-0F02-479C-9065-E2D1EEFB0B90}" dt="2023-02-17T21:20:04.596" v="4276" actId="478"/>
          <ac:spMkLst>
            <pc:docMk/>
            <pc:sldMk cId="1389638906" sldId="267"/>
            <ac:spMk id="2" creationId="{ED10B241-238E-87F6-78B2-3255B726D521}"/>
          </ac:spMkLst>
        </pc:spChg>
        <pc:spChg chg="del">
          <ac:chgData name="Gaspar Lesznik" userId="e9d1b2ee126e42f7" providerId="LiveId" clId="{4A4B2B96-0F02-479C-9065-E2D1EEFB0B90}" dt="2023-02-17T21:10:34.922" v="4263" actId="931"/>
          <ac:spMkLst>
            <pc:docMk/>
            <pc:sldMk cId="1389638906" sldId="267"/>
            <ac:spMk id="3" creationId="{09310AAC-2BBF-1B10-29AF-9D8EEA7D6826}"/>
          </ac:spMkLst>
        </pc:spChg>
        <pc:spChg chg="add del mod">
          <ac:chgData name="Gaspar Lesznik" userId="e9d1b2ee126e42f7" providerId="LiveId" clId="{4A4B2B96-0F02-479C-9065-E2D1EEFB0B90}" dt="2023-02-17T21:12:50.730" v="4268" actId="931"/>
          <ac:spMkLst>
            <pc:docMk/>
            <pc:sldMk cId="1389638906" sldId="267"/>
            <ac:spMk id="7" creationId="{01B427F1-3596-7970-E1B2-EE24A0819E55}"/>
          </ac:spMkLst>
        </pc:spChg>
        <pc:spChg chg="add del mod">
          <ac:chgData name="Gaspar Lesznik" userId="e9d1b2ee126e42f7" providerId="LiveId" clId="{4A4B2B96-0F02-479C-9065-E2D1EEFB0B90}" dt="2023-02-17T21:19:44.292" v="4270" actId="931"/>
          <ac:spMkLst>
            <pc:docMk/>
            <pc:sldMk cId="1389638906" sldId="267"/>
            <ac:spMk id="11" creationId="{3921328C-DA96-C7F4-CC38-B0A9A879D171}"/>
          </ac:spMkLst>
        </pc:spChg>
        <pc:spChg chg="add">
          <ac:chgData name="Gaspar Lesznik" userId="e9d1b2ee126e42f7" providerId="LiveId" clId="{4A4B2B96-0F02-479C-9065-E2D1EEFB0B90}" dt="2023-02-18T21:02:45.948" v="4945" actId="26606"/>
          <ac:spMkLst>
            <pc:docMk/>
            <pc:sldMk cId="1389638906" sldId="267"/>
            <ac:spMk id="15" creationId="{8651CFA9-6065-4243-AC48-858E359780B1}"/>
          </ac:spMkLst>
        </pc:spChg>
        <pc:spChg chg="add">
          <ac:chgData name="Gaspar Lesznik" userId="e9d1b2ee126e42f7" providerId="LiveId" clId="{4A4B2B96-0F02-479C-9065-E2D1EEFB0B90}" dt="2023-02-18T21:02:45.948" v="4945" actId="26606"/>
          <ac:spMkLst>
            <pc:docMk/>
            <pc:sldMk cId="1389638906" sldId="267"/>
            <ac:spMk id="16" creationId="{FBC8BBE5-981E-4B0B-9654-32B5668BFF31}"/>
          </ac:spMkLst>
        </pc:spChg>
        <pc:spChg chg="add del">
          <ac:chgData name="Gaspar Lesznik" userId="e9d1b2ee126e42f7" providerId="LiveId" clId="{4A4B2B96-0F02-479C-9065-E2D1EEFB0B90}" dt="2023-02-17T21:20:51.597" v="4282" actId="26606"/>
          <ac:spMkLst>
            <pc:docMk/>
            <pc:sldMk cId="1389638906" sldId="267"/>
            <ac:spMk id="17" creationId="{CBB402A7-D7E4-B53D-41D5-48CCA979429D}"/>
          </ac:spMkLst>
        </pc:spChg>
        <pc:spChg chg="add del">
          <ac:chgData name="Gaspar Lesznik" userId="e9d1b2ee126e42f7" providerId="LiveId" clId="{4A4B2B96-0F02-479C-9065-E2D1EEFB0B90}" dt="2023-02-17T21:20:47.052" v="4278" actId="26606"/>
          <ac:spMkLst>
            <pc:docMk/>
            <pc:sldMk cId="1389638906" sldId="267"/>
            <ac:spMk id="18" creationId="{0BABF38A-8A0D-492E-BD20-6CF4D46B50BD}"/>
          </ac:spMkLst>
        </pc:spChg>
        <pc:spChg chg="add del">
          <ac:chgData name="Gaspar Lesznik" userId="e9d1b2ee126e42f7" providerId="LiveId" clId="{4A4B2B96-0F02-479C-9065-E2D1EEFB0B90}" dt="2023-02-17T21:20:47.052" v="4278" actId="26606"/>
          <ac:spMkLst>
            <pc:docMk/>
            <pc:sldMk cId="1389638906" sldId="267"/>
            <ac:spMk id="22" creationId="{297F7562-DBE2-4729-835D-1486BBB4373A}"/>
          </ac:spMkLst>
        </pc:spChg>
        <pc:spChg chg="add del">
          <ac:chgData name="Gaspar Lesznik" userId="e9d1b2ee126e42f7" providerId="LiveId" clId="{4A4B2B96-0F02-479C-9065-E2D1EEFB0B90}" dt="2023-02-18T21:02:54.998" v="4946"/>
          <ac:spMkLst>
            <pc:docMk/>
            <pc:sldMk cId="1389638906" sldId="267"/>
            <ac:spMk id="23" creationId="{D620E920-226F-48AE-0CA5-C6BF74EE52D4}"/>
          </ac:spMkLst>
        </pc:spChg>
        <pc:spChg chg="add del">
          <ac:chgData name="Gaspar Lesznik" userId="e9d1b2ee126e42f7" providerId="LiveId" clId="{4A4B2B96-0F02-479C-9065-E2D1EEFB0B90}" dt="2023-02-17T21:20:47.052" v="4278" actId="26606"/>
          <ac:spMkLst>
            <pc:docMk/>
            <pc:sldMk cId="1389638906" sldId="267"/>
            <ac:spMk id="24" creationId="{DCE0245F-7D4D-413E-940B-1D9D9A171161}"/>
          </ac:spMkLst>
        </pc:spChg>
        <pc:spChg chg="add del">
          <ac:chgData name="Gaspar Lesznik" userId="e9d1b2ee126e42f7" providerId="LiveId" clId="{4A4B2B96-0F02-479C-9065-E2D1EEFB0B90}" dt="2023-02-17T21:20:49.229" v="4280" actId="26606"/>
          <ac:spMkLst>
            <pc:docMk/>
            <pc:sldMk cId="1389638906" sldId="267"/>
            <ac:spMk id="31" creationId="{0BABF38A-8A0D-492E-BD20-6CF4D46B50BD}"/>
          </ac:spMkLst>
        </pc:spChg>
        <pc:spChg chg="add del">
          <ac:chgData name="Gaspar Lesznik" userId="e9d1b2ee126e42f7" providerId="LiveId" clId="{4A4B2B96-0F02-479C-9065-E2D1EEFB0B90}" dt="2023-02-17T21:20:49.229" v="4280" actId="26606"/>
          <ac:spMkLst>
            <pc:docMk/>
            <pc:sldMk cId="1389638906" sldId="267"/>
            <ac:spMk id="33" creationId="{DE61FBD7-E37C-4B38-BE44-A6D4978D7486}"/>
          </ac:spMkLst>
        </pc:spChg>
        <pc:spChg chg="add del">
          <ac:chgData name="Gaspar Lesznik" userId="e9d1b2ee126e42f7" providerId="LiveId" clId="{4A4B2B96-0F02-479C-9065-E2D1EEFB0B90}" dt="2023-02-17T21:20:49.229" v="4280" actId="26606"/>
          <ac:spMkLst>
            <pc:docMk/>
            <pc:sldMk cId="1389638906" sldId="267"/>
            <ac:spMk id="34" creationId="{392BFCFE-FD78-4EDF-BEFE-CC444DC5F307}"/>
          </ac:spMkLst>
        </pc:spChg>
        <pc:spChg chg="add del">
          <ac:chgData name="Gaspar Lesznik" userId="e9d1b2ee126e42f7" providerId="LiveId" clId="{4A4B2B96-0F02-479C-9065-E2D1EEFB0B90}" dt="2023-02-17T21:20:51.597" v="4282" actId="26606"/>
          <ac:spMkLst>
            <pc:docMk/>
            <pc:sldMk cId="1389638906" sldId="267"/>
            <ac:spMk id="37" creationId="{8651CFA9-6065-4243-AC48-858E359780B1}"/>
          </ac:spMkLst>
        </pc:spChg>
        <pc:spChg chg="add del">
          <ac:chgData name="Gaspar Lesznik" userId="e9d1b2ee126e42f7" providerId="LiveId" clId="{4A4B2B96-0F02-479C-9065-E2D1EEFB0B90}" dt="2023-02-17T21:20:51.597" v="4282" actId="26606"/>
          <ac:spMkLst>
            <pc:docMk/>
            <pc:sldMk cId="1389638906" sldId="267"/>
            <ac:spMk id="38" creationId="{FBC8BBE5-981E-4B0B-9654-32B5668BFF31}"/>
          </ac:spMkLst>
        </pc:spChg>
        <pc:spChg chg="add del">
          <ac:chgData name="Gaspar Lesznik" userId="e9d1b2ee126e42f7" providerId="LiveId" clId="{4A4B2B96-0F02-479C-9065-E2D1EEFB0B90}" dt="2023-02-17T21:20:59.757" v="4284" actId="26606"/>
          <ac:spMkLst>
            <pc:docMk/>
            <pc:sldMk cId="1389638906" sldId="267"/>
            <ac:spMk id="42" creationId="{A4FB2F27-3F7D-440E-A905-86607A926A29}"/>
          </ac:spMkLst>
        </pc:spChg>
        <pc:spChg chg="add del">
          <ac:chgData name="Gaspar Lesznik" userId="e9d1b2ee126e42f7" providerId="LiveId" clId="{4A4B2B96-0F02-479C-9065-E2D1EEFB0B90}" dt="2023-02-17T21:20:59.757" v="4284" actId="26606"/>
          <ac:spMkLst>
            <pc:docMk/>
            <pc:sldMk cId="1389638906" sldId="267"/>
            <ac:spMk id="43" creationId="{AF678C14-A033-4139-BCA9-8382B039648B}"/>
          </ac:spMkLst>
        </pc:spChg>
        <pc:spChg chg="add del">
          <ac:chgData name="Gaspar Lesznik" userId="e9d1b2ee126e42f7" providerId="LiveId" clId="{4A4B2B96-0F02-479C-9065-E2D1EEFB0B90}" dt="2023-02-17T21:20:59.757" v="4284" actId="26606"/>
          <ac:spMkLst>
            <pc:docMk/>
            <pc:sldMk cId="1389638906" sldId="267"/>
            <ac:spMk id="46" creationId="{0E121954-09EC-DE60-CF82-02778180524D}"/>
          </ac:spMkLst>
        </pc:spChg>
        <pc:grpChg chg="add">
          <ac:chgData name="Gaspar Lesznik" userId="e9d1b2ee126e42f7" providerId="LiveId" clId="{4A4B2B96-0F02-479C-9065-E2D1EEFB0B90}" dt="2023-02-18T21:02:45.948" v="4945" actId="26606"/>
          <ac:grpSpMkLst>
            <pc:docMk/>
            <pc:sldMk cId="1389638906" sldId="267"/>
            <ac:grpSpMk id="19" creationId="{8D6FD602-3113-4FC4-982F-15099614D2A6}"/>
          </ac:grpSpMkLst>
        </pc:grpChg>
        <pc:grpChg chg="add del">
          <ac:chgData name="Gaspar Lesznik" userId="e9d1b2ee126e42f7" providerId="LiveId" clId="{4A4B2B96-0F02-479C-9065-E2D1EEFB0B90}" dt="2023-02-17T21:20:47.052" v="4278" actId="26606"/>
          <ac:grpSpMkLst>
            <pc:docMk/>
            <pc:sldMk cId="1389638906" sldId="267"/>
            <ac:grpSpMk id="26" creationId="{5BB11B77-16CE-4796-9677-F0ED67FCEC1B}"/>
          </ac:grpSpMkLst>
        </pc:grpChg>
        <pc:grpChg chg="add del">
          <ac:chgData name="Gaspar Lesznik" userId="e9d1b2ee126e42f7" providerId="LiveId" clId="{4A4B2B96-0F02-479C-9065-E2D1EEFB0B90}" dt="2023-02-17T21:20:49.229" v="4280" actId="26606"/>
          <ac:grpSpMkLst>
            <pc:docMk/>
            <pc:sldMk cId="1389638906" sldId="267"/>
            <ac:grpSpMk id="28" creationId="{571A5182-88AD-4DEB-8200-5575BC81C26F}"/>
          </ac:grpSpMkLst>
        </pc:grpChg>
        <pc:grpChg chg="add del">
          <ac:chgData name="Gaspar Lesznik" userId="e9d1b2ee126e42f7" providerId="LiveId" clId="{4A4B2B96-0F02-479C-9065-E2D1EEFB0B90}" dt="2023-02-17T21:20:51.597" v="4282" actId="26606"/>
          <ac:grpSpMkLst>
            <pc:docMk/>
            <pc:sldMk cId="1389638906" sldId="267"/>
            <ac:grpSpMk id="39" creationId="{8D6FD602-3113-4FC4-982F-15099614D2A6}"/>
          </ac:grpSpMkLst>
        </pc:grpChg>
        <pc:grpChg chg="add del">
          <ac:chgData name="Gaspar Lesznik" userId="e9d1b2ee126e42f7" providerId="LiveId" clId="{4A4B2B96-0F02-479C-9065-E2D1EEFB0B90}" dt="2023-02-17T21:20:59.757" v="4284" actId="26606"/>
          <ac:grpSpMkLst>
            <pc:docMk/>
            <pc:sldMk cId="1389638906" sldId="267"/>
            <ac:grpSpMk id="44" creationId="{14763DA8-CE3A-4B30-B2F5-0D128777F742}"/>
          </ac:grpSpMkLst>
        </pc:grpChg>
        <pc:picChg chg="add del mod">
          <ac:chgData name="Gaspar Lesznik" userId="e9d1b2ee126e42f7" providerId="LiveId" clId="{4A4B2B96-0F02-479C-9065-E2D1EEFB0B90}" dt="2023-02-17T21:10:57.270" v="4267" actId="21"/>
          <ac:picMkLst>
            <pc:docMk/>
            <pc:sldMk cId="1389638906" sldId="267"/>
            <ac:picMk id="5" creationId="{6FFF6A6A-FC34-E9FE-F736-9D3114C2A490}"/>
          </ac:picMkLst>
        </pc:picChg>
        <pc:picChg chg="add del mod">
          <ac:chgData name="Gaspar Lesznik" userId="e9d1b2ee126e42f7" providerId="LiveId" clId="{4A4B2B96-0F02-479C-9065-E2D1EEFB0B90}" dt="2023-02-17T21:19:38.982" v="4269" actId="21"/>
          <ac:picMkLst>
            <pc:docMk/>
            <pc:sldMk cId="1389638906" sldId="267"/>
            <ac:picMk id="9" creationId="{E15E0230-443A-2767-68BD-FB3BDE2246BA}"/>
          </ac:picMkLst>
        </pc:picChg>
        <pc:picChg chg="add del mod modCrop">
          <ac:chgData name="Gaspar Lesznik" userId="e9d1b2ee126e42f7" providerId="LiveId" clId="{4A4B2B96-0F02-479C-9065-E2D1EEFB0B90}" dt="2023-02-20T19:49:28.657" v="13048" actId="478"/>
          <ac:picMkLst>
            <pc:docMk/>
            <pc:sldMk cId="1389638906" sldId="267"/>
            <ac:picMk id="13" creationId="{D11D4D2D-ECA5-3278-C5DD-4BF3A9C94F0D}"/>
          </ac:picMkLst>
        </pc:picChg>
        <pc:picChg chg="add mod">
          <ac:chgData name="Gaspar Lesznik" userId="e9d1b2ee126e42f7" providerId="LiveId" clId="{4A4B2B96-0F02-479C-9065-E2D1EEFB0B90}" dt="2023-02-20T19:52:44.404" v="13064" actId="14100"/>
          <ac:picMkLst>
            <pc:docMk/>
            <pc:sldMk cId="1389638906" sldId="267"/>
            <ac:picMk id="14" creationId="{D86947A8-DE41-062F-6D4D-6F6D266E50DA}"/>
          </ac:picMkLst>
        </pc:picChg>
        <pc:picChg chg="add del">
          <ac:chgData name="Gaspar Lesznik" userId="e9d1b2ee126e42f7" providerId="LiveId" clId="{4A4B2B96-0F02-479C-9065-E2D1EEFB0B90}" dt="2023-02-17T21:20:47.052" v="4278" actId="26606"/>
          <ac:picMkLst>
            <pc:docMk/>
            <pc:sldMk cId="1389638906" sldId="267"/>
            <ac:picMk id="20" creationId="{BC526B7A-4801-4FD1-95C8-03AF22629E87}"/>
          </ac:picMkLst>
        </pc:picChg>
        <pc:picChg chg="add del">
          <ac:chgData name="Gaspar Lesznik" userId="e9d1b2ee126e42f7" providerId="LiveId" clId="{4A4B2B96-0F02-479C-9065-E2D1EEFB0B90}" dt="2023-02-17T21:20:49.229" v="4280" actId="26606"/>
          <ac:picMkLst>
            <pc:docMk/>
            <pc:sldMk cId="1389638906" sldId="267"/>
            <ac:picMk id="32" creationId="{BC526B7A-4801-4FD1-95C8-03AF22629E87}"/>
          </ac:picMkLst>
        </pc:picChg>
        <pc:picChg chg="add del">
          <ac:chgData name="Gaspar Lesznik" userId="e9d1b2ee126e42f7" providerId="LiveId" clId="{4A4B2B96-0F02-479C-9065-E2D1EEFB0B90}" dt="2023-02-17T21:20:49.229" v="4280" actId="26606"/>
          <ac:picMkLst>
            <pc:docMk/>
            <pc:sldMk cId="1389638906" sldId="267"/>
            <ac:picMk id="35" creationId="{594C0E01-BC96-4381-99B4-038A5E1D99AC}"/>
          </ac:picMkLst>
        </pc:picChg>
        <pc:picChg chg="add mod">
          <ac:chgData name="Gaspar Lesznik" userId="e9d1b2ee126e42f7" providerId="LiveId" clId="{4A4B2B96-0F02-479C-9065-E2D1EEFB0B90}" dt="2023-02-19T18:34:11.472" v="7010" actId="732"/>
          <ac:picMkLst>
            <pc:docMk/>
            <pc:sldMk cId="1389638906" sldId="267"/>
            <ac:picMk id="4098" creationId="{F370D8F1-5D6D-55E6-2140-743BB7DB858F}"/>
          </ac:picMkLst>
        </pc:picChg>
        <pc:picChg chg="add del">
          <ac:chgData name="Gaspar Lesznik" userId="e9d1b2ee126e42f7" providerId="LiveId" clId="{4A4B2B96-0F02-479C-9065-E2D1EEFB0B90}" dt="2023-02-18T21:04:54.275" v="4959"/>
          <ac:picMkLst>
            <pc:docMk/>
            <pc:sldMk cId="1389638906" sldId="267"/>
            <ac:picMk id="4100" creationId="{EA2DB0DB-2ACF-4788-0F47-BE5D653A75B5}"/>
          </ac:picMkLst>
        </pc:picChg>
      </pc:sldChg>
      <pc:sldChg chg="addSp delSp modSp new del mod">
        <pc:chgData name="Gaspar Lesznik" userId="e9d1b2ee126e42f7" providerId="LiveId" clId="{4A4B2B96-0F02-479C-9065-E2D1EEFB0B90}" dt="2023-02-17T21:28:18.793" v="4290" actId="2696"/>
        <pc:sldMkLst>
          <pc:docMk/>
          <pc:sldMk cId="1409033903" sldId="268"/>
        </pc:sldMkLst>
        <pc:spChg chg="del">
          <ac:chgData name="Gaspar Lesznik" userId="e9d1b2ee126e42f7" providerId="LiveId" clId="{4A4B2B96-0F02-479C-9065-E2D1EEFB0B90}" dt="2023-02-17T21:27:36.791" v="4289" actId="478"/>
          <ac:spMkLst>
            <pc:docMk/>
            <pc:sldMk cId="1409033903" sldId="268"/>
            <ac:spMk id="2" creationId="{0DDD9B37-C875-0D20-D7E5-F026D6AFEB5E}"/>
          </ac:spMkLst>
        </pc:spChg>
        <pc:spChg chg="del">
          <ac:chgData name="Gaspar Lesznik" userId="e9d1b2ee126e42f7" providerId="LiveId" clId="{4A4B2B96-0F02-479C-9065-E2D1EEFB0B90}" dt="2023-02-17T21:26:51.023" v="4286"/>
          <ac:spMkLst>
            <pc:docMk/>
            <pc:sldMk cId="1409033903" sldId="268"/>
            <ac:spMk id="3" creationId="{4F75D4D0-8E82-C93F-1EBF-014DBC5A7A23}"/>
          </ac:spMkLst>
        </pc:spChg>
        <pc:graphicFrameChg chg="add mod modGraphic">
          <ac:chgData name="Gaspar Lesznik" userId="e9d1b2ee126e42f7" providerId="LiveId" clId="{4A4B2B96-0F02-479C-9065-E2D1EEFB0B90}" dt="2023-02-17T21:27:02.201" v="4288" actId="14100"/>
          <ac:graphicFrameMkLst>
            <pc:docMk/>
            <pc:sldMk cId="1409033903" sldId="268"/>
            <ac:graphicFrameMk id="4" creationId="{AD194AF8-E736-5E90-A390-DC41B3D99138}"/>
          </ac:graphicFrameMkLst>
        </pc:graphicFrameChg>
      </pc:sldChg>
      <pc:sldChg chg="addSp delSp modSp new del mod">
        <pc:chgData name="Gaspar Lesznik" userId="e9d1b2ee126e42f7" providerId="LiveId" clId="{4A4B2B96-0F02-479C-9065-E2D1EEFB0B90}" dt="2023-02-20T17:04:51.455" v="9802" actId="2696"/>
        <pc:sldMkLst>
          <pc:docMk/>
          <pc:sldMk cId="1813623253" sldId="268"/>
        </pc:sldMkLst>
        <pc:spChg chg="del">
          <ac:chgData name="Gaspar Lesznik" userId="e9d1b2ee126e42f7" providerId="LiveId" clId="{4A4B2B96-0F02-479C-9065-E2D1EEFB0B90}" dt="2023-02-18T21:54:22.289" v="5024" actId="478"/>
          <ac:spMkLst>
            <pc:docMk/>
            <pc:sldMk cId="1813623253" sldId="268"/>
            <ac:spMk id="2" creationId="{C591EBC0-8182-7C91-194A-37B511173608}"/>
          </ac:spMkLst>
        </pc:spChg>
        <pc:spChg chg="del">
          <ac:chgData name="Gaspar Lesznik" userId="e9d1b2ee126e42f7" providerId="LiveId" clId="{4A4B2B96-0F02-479C-9065-E2D1EEFB0B90}" dt="2023-02-17T21:57:49.044" v="4858"/>
          <ac:spMkLst>
            <pc:docMk/>
            <pc:sldMk cId="1813623253" sldId="268"/>
            <ac:spMk id="3" creationId="{8DB1B061-E276-E28D-9DD3-39C86171186F}"/>
          </ac:spMkLst>
        </pc:spChg>
        <pc:spChg chg="add del mod">
          <ac:chgData name="Gaspar Lesznik" userId="e9d1b2ee126e42f7" providerId="LiveId" clId="{4A4B2B96-0F02-479C-9065-E2D1EEFB0B90}" dt="2023-02-18T21:53:56.277" v="5019"/>
          <ac:spMkLst>
            <pc:docMk/>
            <pc:sldMk cId="1813623253" sldId="268"/>
            <ac:spMk id="9" creationId="{4493DE7A-8BCA-2A02-75C8-E153F176A7BD}"/>
          </ac:spMkLst>
        </pc:spChg>
        <pc:spChg chg="add del mod">
          <ac:chgData name="Gaspar Lesznik" userId="e9d1b2ee126e42f7" providerId="LiveId" clId="{4A4B2B96-0F02-479C-9065-E2D1EEFB0B90}" dt="2023-02-18T21:55:19.396" v="5034"/>
          <ac:spMkLst>
            <pc:docMk/>
            <pc:sldMk cId="1813623253" sldId="268"/>
            <ac:spMk id="13" creationId="{66147DCC-3333-C6B5-9591-C495AF118F29}"/>
          </ac:spMkLst>
        </pc:spChg>
        <pc:spChg chg="add mod">
          <ac:chgData name="Gaspar Lesznik" userId="e9d1b2ee126e42f7" providerId="LiveId" clId="{4A4B2B96-0F02-479C-9065-E2D1EEFB0B90}" dt="2023-02-19T13:28:05.522" v="5988" actId="21"/>
          <ac:spMkLst>
            <pc:docMk/>
            <pc:sldMk cId="1813623253" sldId="268"/>
            <ac:spMk id="16" creationId="{442B58D2-F43C-7E7D-698D-E746C67AF3B9}"/>
          </ac:spMkLst>
        </pc:spChg>
        <pc:picChg chg="add del mod">
          <ac:chgData name="Gaspar Lesznik" userId="e9d1b2ee126e42f7" providerId="LiveId" clId="{4A4B2B96-0F02-479C-9065-E2D1EEFB0B90}" dt="2023-02-18T21:31:04.807" v="5004" actId="21"/>
          <ac:picMkLst>
            <pc:docMk/>
            <pc:sldMk cId="1813623253" sldId="268"/>
            <ac:picMk id="5" creationId="{A34DFFAC-FBE0-7126-197F-9D7BC2592BBD}"/>
          </ac:picMkLst>
        </pc:picChg>
        <pc:picChg chg="add del mod">
          <ac:chgData name="Gaspar Lesznik" userId="e9d1b2ee126e42f7" providerId="LiveId" clId="{4A4B2B96-0F02-479C-9065-E2D1EEFB0B90}" dt="2023-02-20T17:00:08.627" v="9784" actId="21"/>
          <ac:picMkLst>
            <pc:docMk/>
            <pc:sldMk cId="1813623253" sldId="268"/>
            <ac:picMk id="7" creationId="{BB0F02CF-E3C5-C74A-409C-229089660FC4}"/>
          </ac:picMkLst>
        </pc:picChg>
        <pc:picChg chg="add del mod">
          <ac:chgData name="Gaspar Lesznik" userId="e9d1b2ee126e42f7" providerId="LiveId" clId="{4A4B2B96-0F02-479C-9065-E2D1EEFB0B90}" dt="2023-02-18T21:55:16.800" v="5033" actId="478"/>
          <ac:picMkLst>
            <pc:docMk/>
            <pc:sldMk cId="1813623253" sldId="268"/>
            <ac:picMk id="11" creationId="{E19CFC7D-7E19-E37E-2E2E-9EEA5764B6EB}"/>
          </ac:picMkLst>
        </pc:picChg>
        <pc:picChg chg="add del mod">
          <ac:chgData name="Gaspar Lesznik" userId="e9d1b2ee126e42f7" providerId="LiveId" clId="{4A4B2B96-0F02-479C-9065-E2D1EEFB0B90}" dt="2023-02-19T13:28:05.522" v="5988" actId="21"/>
          <ac:picMkLst>
            <pc:docMk/>
            <pc:sldMk cId="1813623253" sldId="268"/>
            <ac:picMk id="14" creationId="{2C45C6BA-526D-EA83-1E1D-7AE238AF5127}"/>
          </ac:picMkLst>
        </pc:picChg>
      </pc:sldChg>
      <pc:sldChg chg="addSp delSp modSp new mod modAnim">
        <pc:chgData name="Gaspar Lesznik" userId="e9d1b2ee126e42f7" providerId="LiveId" clId="{4A4B2B96-0F02-479C-9065-E2D1EEFB0B90}" dt="2023-02-19T13:18:10.837" v="5913"/>
        <pc:sldMkLst>
          <pc:docMk/>
          <pc:sldMk cId="1133514367" sldId="269"/>
        </pc:sldMkLst>
        <pc:spChg chg="del">
          <ac:chgData name="Gaspar Lesznik" userId="e9d1b2ee126e42f7" providerId="LiveId" clId="{4A4B2B96-0F02-479C-9065-E2D1EEFB0B90}" dt="2023-02-17T22:10:37.553" v="4866" actId="478"/>
          <ac:spMkLst>
            <pc:docMk/>
            <pc:sldMk cId="1133514367" sldId="269"/>
            <ac:spMk id="3" creationId="{692664E7-5EB5-6FEC-1F97-25A07CF2C347}"/>
          </ac:spMkLst>
        </pc:spChg>
        <pc:picChg chg="add mod">
          <ac:chgData name="Gaspar Lesznik" userId="e9d1b2ee126e42f7" providerId="LiveId" clId="{4A4B2B96-0F02-479C-9065-E2D1EEFB0B90}" dt="2023-02-17T22:14:31.195" v="4875" actId="1076"/>
          <ac:picMkLst>
            <pc:docMk/>
            <pc:sldMk cId="1133514367" sldId="269"/>
            <ac:picMk id="5" creationId="{50550936-BAE8-A198-A166-022FCD4AB295}"/>
          </ac:picMkLst>
        </pc:picChg>
        <pc:picChg chg="add del mod">
          <ac:chgData name="Gaspar Lesznik" userId="e9d1b2ee126e42f7" providerId="LiveId" clId="{4A4B2B96-0F02-479C-9065-E2D1EEFB0B90}" dt="2023-02-18T21:28:33.205" v="4987" actId="21"/>
          <ac:picMkLst>
            <pc:docMk/>
            <pc:sldMk cId="1133514367" sldId="269"/>
            <ac:picMk id="7" creationId="{A98393C8-623E-80DF-403A-FB815D23844F}"/>
          </ac:picMkLst>
        </pc:picChg>
        <pc:picChg chg="add mod">
          <ac:chgData name="Gaspar Lesznik" userId="e9d1b2ee126e42f7" providerId="LiveId" clId="{4A4B2B96-0F02-479C-9065-E2D1EEFB0B90}" dt="2023-02-18T21:31:12.677" v="5006" actId="1076"/>
          <ac:picMkLst>
            <pc:docMk/>
            <pc:sldMk cId="1133514367" sldId="269"/>
            <ac:picMk id="8" creationId="{1A1C7360-9621-33FC-0406-C427CFAAA40F}"/>
          </ac:picMkLst>
        </pc:picChg>
        <pc:picChg chg="add mod">
          <ac:chgData name="Gaspar Lesznik" userId="e9d1b2ee126e42f7" providerId="LiveId" clId="{4A4B2B96-0F02-479C-9065-E2D1EEFB0B90}" dt="2023-02-18T21:31:17.161" v="5007" actId="1076"/>
          <ac:picMkLst>
            <pc:docMk/>
            <pc:sldMk cId="1133514367" sldId="269"/>
            <ac:picMk id="9" creationId="{A6515F6B-7D04-7008-087E-45EB1D426A5D}"/>
          </ac:picMkLst>
        </pc:picChg>
        <pc:picChg chg="add mod">
          <ac:chgData name="Gaspar Lesznik" userId="e9d1b2ee126e42f7" providerId="LiveId" clId="{4A4B2B96-0F02-479C-9065-E2D1EEFB0B90}" dt="2023-02-18T22:04:01.662" v="5073" actId="1076"/>
          <ac:picMkLst>
            <pc:docMk/>
            <pc:sldMk cId="1133514367" sldId="269"/>
            <ac:picMk id="11" creationId="{176121E3-CC9D-409A-F714-A14BACB82D1C}"/>
          </ac:picMkLst>
        </pc:picChg>
      </pc:sldChg>
      <pc:sldChg chg="addSp delSp modSp new del mod ord">
        <pc:chgData name="Gaspar Lesznik" userId="e9d1b2ee126e42f7" providerId="LiveId" clId="{4A4B2B96-0F02-479C-9065-E2D1EEFB0B90}" dt="2023-02-19T17:36:17.122" v="6519" actId="47"/>
        <pc:sldMkLst>
          <pc:docMk/>
          <pc:sldMk cId="1676054957" sldId="270"/>
        </pc:sldMkLst>
        <pc:spChg chg="del">
          <ac:chgData name="Gaspar Lesznik" userId="e9d1b2ee126e42f7" providerId="LiveId" clId="{4A4B2B96-0F02-479C-9065-E2D1EEFB0B90}" dt="2023-02-18T21:58:40.115" v="5052" actId="478"/>
          <ac:spMkLst>
            <pc:docMk/>
            <pc:sldMk cId="1676054957" sldId="270"/>
            <ac:spMk id="2" creationId="{C9067775-C66F-CF37-6262-E266FFCD08EF}"/>
          </ac:spMkLst>
        </pc:spChg>
        <pc:spChg chg="add del">
          <ac:chgData name="Gaspar Lesznik" userId="e9d1b2ee126e42f7" providerId="LiveId" clId="{4A4B2B96-0F02-479C-9065-E2D1EEFB0B90}" dt="2023-02-17T22:20:28.991" v="4884"/>
          <ac:spMkLst>
            <pc:docMk/>
            <pc:sldMk cId="1676054957" sldId="270"/>
            <ac:spMk id="3" creationId="{38CCE0B2-D99C-A1A1-9978-2A04A0AC1E9B}"/>
          </ac:spMkLst>
        </pc:spChg>
        <pc:spChg chg="add del mod">
          <ac:chgData name="Gaspar Lesznik" userId="e9d1b2ee126e42f7" providerId="LiveId" clId="{4A4B2B96-0F02-479C-9065-E2D1EEFB0B90}" dt="2023-02-18T21:57:54.101" v="5040"/>
          <ac:spMkLst>
            <pc:docMk/>
            <pc:sldMk cId="1676054957" sldId="270"/>
            <ac:spMk id="11" creationId="{0D5E2D2C-8080-D9BF-E432-CACF73D6A65E}"/>
          </ac:spMkLst>
        </pc:spChg>
        <pc:spChg chg="add mod">
          <ac:chgData name="Gaspar Lesznik" userId="e9d1b2ee126e42f7" providerId="LiveId" clId="{4A4B2B96-0F02-479C-9065-E2D1EEFB0B90}" dt="2023-02-19T17:34:25.042" v="6506" actId="21"/>
          <ac:spMkLst>
            <pc:docMk/>
            <pc:sldMk cId="1676054957" sldId="270"/>
            <ac:spMk id="17" creationId="{41160A14-5107-6FCD-4AA2-42BA843045BA}"/>
          </ac:spMkLst>
        </pc:spChg>
        <pc:picChg chg="add del mod">
          <ac:chgData name="Gaspar Lesznik" userId="e9d1b2ee126e42f7" providerId="LiveId" clId="{4A4B2B96-0F02-479C-9065-E2D1EEFB0B90}" dt="2023-02-17T22:20:05.536" v="4883"/>
          <ac:picMkLst>
            <pc:docMk/>
            <pc:sldMk cId="1676054957" sldId="270"/>
            <ac:picMk id="5" creationId="{BC97FC2B-0D4B-3159-5B86-3E940E70196E}"/>
          </ac:picMkLst>
        </pc:picChg>
        <pc:picChg chg="add del mod">
          <ac:chgData name="Gaspar Lesznik" userId="e9d1b2ee126e42f7" providerId="LiveId" clId="{4A4B2B96-0F02-479C-9065-E2D1EEFB0B90}" dt="2023-02-18T21:28:59.251" v="4990" actId="21"/>
          <ac:picMkLst>
            <pc:docMk/>
            <pc:sldMk cId="1676054957" sldId="270"/>
            <ac:picMk id="7" creationId="{9E514093-3E8C-D29E-6413-B9037682C16E}"/>
          </ac:picMkLst>
        </pc:picChg>
        <pc:picChg chg="add del mod">
          <ac:chgData name="Gaspar Lesznik" userId="e9d1b2ee126e42f7" providerId="LiveId" clId="{4A4B2B96-0F02-479C-9065-E2D1EEFB0B90}" dt="2023-02-18T21:30:41.560" v="5000" actId="21"/>
          <ac:picMkLst>
            <pc:docMk/>
            <pc:sldMk cId="1676054957" sldId="270"/>
            <ac:picMk id="9" creationId="{2400137E-6290-D43E-7F02-B70F137161F0}"/>
          </ac:picMkLst>
        </pc:picChg>
        <pc:picChg chg="add del mod">
          <ac:chgData name="Gaspar Lesznik" userId="e9d1b2ee126e42f7" providerId="LiveId" clId="{4A4B2B96-0F02-479C-9065-E2D1EEFB0B90}" dt="2023-02-19T17:34:25.042" v="6506" actId="21"/>
          <ac:picMkLst>
            <pc:docMk/>
            <pc:sldMk cId="1676054957" sldId="270"/>
            <ac:picMk id="13" creationId="{DA6EB08A-2688-B3B5-7FC6-9306305B6844}"/>
          </ac:picMkLst>
        </pc:picChg>
        <pc:picChg chg="add del mod">
          <ac:chgData name="Gaspar Lesznik" userId="e9d1b2ee126e42f7" providerId="LiveId" clId="{4A4B2B96-0F02-479C-9065-E2D1EEFB0B90}" dt="2023-02-19T17:35:36.404" v="6516" actId="478"/>
          <ac:picMkLst>
            <pc:docMk/>
            <pc:sldMk cId="1676054957" sldId="270"/>
            <ac:picMk id="15" creationId="{820FC0AA-6607-E5E2-A101-446F1795E397}"/>
          </ac:picMkLst>
        </pc:picChg>
      </pc:sldChg>
      <pc:sldChg chg="addSp delSp modSp new mod setBg delAnim modAnim">
        <pc:chgData name="Gaspar Lesznik" userId="e9d1b2ee126e42f7" providerId="LiveId" clId="{4A4B2B96-0F02-479C-9065-E2D1EEFB0B90}" dt="2023-02-20T17:03:09.571" v="9801"/>
        <pc:sldMkLst>
          <pc:docMk/>
          <pc:sldMk cId="3810130387" sldId="271"/>
        </pc:sldMkLst>
        <pc:spChg chg="add del">
          <ac:chgData name="Gaspar Lesznik" userId="e9d1b2ee126e42f7" providerId="LiveId" clId="{4A4B2B96-0F02-479C-9065-E2D1EEFB0B90}" dt="2023-02-18T21:49:28.336" v="5013" actId="478"/>
          <ac:spMkLst>
            <pc:docMk/>
            <pc:sldMk cId="3810130387" sldId="271"/>
            <ac:spMk id="2" creationId="{54A2BED7-0D3E-1F63-12CE-B32D139534F4}"/>
          </ac:spMkLst>
        </pc:spChg>
        <pc:spChg chg="del">
          <ac:chgData name="Gaspar Lesznik" userId="e9d1b2ee126e42f7" providerId="LiveId" clId="{4A4B2B96-0F02-479C-9065-E2D1EEFB0B90}" dt="2023-02-18T01:55:37.986" v="4893"/>
          <ac:spMkLst>
            <pc:docMk/>
            <pc:sldMk cId="3810130387" sldId="271"/>
            <ac:spMk id="3" creationId="{40BC47B3-1527-B84F-65C1-D8D382F6FAF3}"/>
          </ac:spMkLst>
        </pc:spChg>
        <pc:spChg chg="add del mod">
          <ac:chgData name="Gaspar Lesznik" userId="e9d1b2ee126e42f7" providerId="LiveId" clId="{4A4B2B96-0F02-479C-9065-E2D1EEFB0B90}" dt="2023-02-18T01:57:12.446" v="4899"/>
          <ac:spMkLst>
            <pc:docMk/>
            <pc:sldMk cId="3810130387" sldId="271"/>
            <ac:spMk id="7" creationId="{9A975E57-8504-87FA-59F1-BB9EB0AA4BA9}"/>
          </ac:spMkLst>
        </pc:spChg>
        <pc:spChg chg="add del">
          <ac:chgData name="Gaspar Lesznik" userId="e9d1b2ee126e42f7" providerId="LiveId" clId="{4A4B2B96-0F02-479C-9065-E2D1EEFB0B90}" dt="2023-02-18T01:58:04.653" v="4909" actId="26606"/>
          <ac:spMkLst>
            <pc:docMk/>
            <pc:sldMk cId="3810130387" sldId="271"/>
            <ac:spMk id="14" creationId="{0BABF38A-8A0D-492E-BD20-6CF4D46B50BD}"/>
          </ac:spMkLst>
        </pc:spChg>
        <pc:spChg chg="add del">
          <ac:chgData name="Gaspar Lesznik" userId="e9d1b2ee126e42f7" providerId="LiveId" clId="{4A4B2B96-0F02-479C-9065-E2D1EEFB0B90}" dt="2023-02-18T01:58:04.653" v="4909" actId="26606"/>
          <ac:spMkLst>
            <pc:docMk/>
            <pc:sldMk cId="3810130387" sldId="271"/>
            <ac:spMk id="18" creationId="{37FDDF72-DE39-4F99-A3C1-DD9D7815D7DB}"/>
          </ac:spMkLst>
        </pc:spChg>
        <pc:spChg chg="add del">
          <ac:chgData name="Gaspar Lesznik" userId="e9d1b2ee126e42f7" providerId="LiveId" clId="{4A4B2B96-0F02-479C-9065-E2D1EEFB0B90}" dt="2023-02-18T01:58:04.653" v="4909" actId="26606"/>
          <ac:spMkLst>
            <pc:docMk/>
            <pc:sldMk cId="3810130387" sldId="271"/>
            <ac:spMk id="20" creationId="{5E4ECE80-3AD1-450C-B62A-98788F193948}"/>
          </ac:spMkLst>
        </pc:spChg>
        <pc:spChg chg="add del">
          <ac:chgData name="Gaspar Lesznik" userId="e9d1b2ee126e42f7" providerId="LiveId" clId="{4A4B2B96-0F02-479C-9065-E2D1EEFB0B90}" dt="2023-02-18T01:58:01.719" v="4906" actId="26606"/>
          <ac:spMkLst>
            <pc:docMk/>
            <pc:sldMk cId="3810130387" sldId="271"/>
            <ac:spMk id="24" creationId="{29A87401-97C4-7475-85D7-2E225AE1C832}"/>
          </ac:spMkLst>
        </pc:spChg>
        <pc:spChg chg="add del">
          <ac:chgData name="Gaspar Lesznik" userId="e9d1b2ee126e42f7" providerId="LiveId" clId="{4A4B2B96-0F02-479C-9065-E2D1EEFB0B90}" dt="2023-02-18T01:58:01.719" v="4906" actId="26606"/>
          <ac:spMkLst>
            <pc:docMk/>
            <pc:sldMk cId="3810130387" sldId="271"/>
            <ac:spMk id="27" creationId="{A4FB2F27-3F7D-440E-A905-86607A926A29}"/>
          </ac:spMkLst>
        </pc:spChg>
        <pc:spChg chg="add del">
          <ac:chgData name="Gaspar Lesznik" userId="e9d1b2ee126e42f7" providerId="LiveId" clId="{4A4B2B96-0F02-479C-9065-E2D1EEFB0B90}" dt="2023-02-18T01:58:01.719" v="4906" actId="26606"/>
          <ac:spMkLst>
            <pc:docMk/>
            <pc:sldMk cId="3810130387" sldId="271"/>
            <ac:spMk id="29" creationId="{AF678C14-A033-4139-BCA9-8382B039648B}"/>
          </ac:spMkLst>
        </pc:spChg>
        <pc:spChg chg="add del">
          <ac:chgData name="Gaspar Lesznik" userId="e9d1b2ee126e42f7" providerId="LiveId" clId="{4A4B2B96-0F02-479C-9065-E2D1EEFB0B90}" dt="2023-02-18T01:58:01.719" v="4906" actId="26606"/>
          <ac:spMkLst>
            <pc:docMk/>
            <pc:sldMk cId="3810130387" sldId="271"/>
            <ac:spMk id="31" creationId="{C2D5331B-6E57-4C50-8FBB-431781288905}"/>
          </ac:spMkLst>
        </pc:spChg>
        <pc:grpChg chg="add del">
          <ac:chgData name="Gaspar Lesznik" userId="e9d1b2ee126e42f7" providerId="LiveId" clId="{4A4B2B96-0F02-479C-9065-E2D1EEFB0B90}" dt="2023-02-18T01:58:01.719" v="4906" actId="26606"/>
          <ac:grpSpMkLst>
            <pc:docMk/>
            <pc:sldMk cId="3810130387" sldId="271"/>
            <ac:grpSpMk id="33" creationId="{E4A40E9D-B0FA-4A78-B58C-87A64C4FD5C8}"/>
          </ac:grpSpMkLst>
        </pc:grpChg>
        <pc:picChg chg="add del mod">
          <ac:chgData name="Gaspar Lesznik" userId="e9d1b2ee126e42f7" providerId="LiveId" clId="{4A4B2B96-0F02-479C-9065-E2D1EEFB0B90}" dt="2023-02-18T01:57:05.412" v="4898" actId="478"/>
          <ac:picMkLst>
            <pc:docMk/>
            <pc:sldMk cId="3810130387" sldId="271"/>
            <ac:picMk id="5" creationId="{6F0DB1BF-FF99-F544-968E-97E5F2B91992}"/>
          </ac:picMkLst>
        </pc:picChg>
        <pc:picChg chg="add mod modCrop">
          <ac:chgData name="Gaspar Lesznik" userId="e9d1b2ee126e42f7" providerId="LiveId" clId="{4A4B2B96-0F02-479C-9065-E2D1EEFB0B90}" dt="2023-02-20T17:00:28.436" v="9787" actId="14100"/>
          <ac:picMkLst>
            <pc:docMk/>
            <pc:sldMk cId="3810130387" sldId="271"/>
            <ac:picMk id="9" creationId="{E6B61B28-6A2E-9CA5-2EB4-83BDCDD9B0B1}"/>
          </ac:picMkLst>
        </pc:picChg>
        <pc:picChg chg="add mod">
          <ac:chgData name="Gaspar Lesznik" userId="e9d1b2ee126e42f7" providerId="LiveId" clId="{4A4B2B96-0F02-479C-9065-E2D1EEFB0B90}" dt="2023-02-20T17:00:39.261" v="9788" actId="14100"/>
          <ac:picMkLst>
            <pc:docMk/>
            <pc:sldMk cId="3810130387" sldId="271"/>
            <ac:picMk id="10" creationId="{0F90915D-106C-90F5-09E4-3B56CA87BF83}"/>
          </ac:picMkLst>
        </pc:picChg>
        <pc:picChg chg="add mod modCrop">
          <ac:chgData name="Gaspar Lesznik" userId="e9d1b2ee126e42f7" providerId="LiveId" clId="{4A4B2B96-0F02-479C-9065-E2D1EEFB0B90}" dt="2023-02-20T17:00:46.387" v="9790" actId="1076"/>
          <ac:picMkLst>
            <pc:docMk/>
            <pc:sldMk cId="3810130387" sldId="271"/>
            <ac:picMk id="11" creationId="{A2BB950F-1227-8A4F-5058-72F64D80568A}"/>
          </ac:picMkLst>
        </pc:picChg>
        <pc:picChg chg="add del mod">
          <ac:chgData name="Gaspar Lesznik" userId="e9d1b2ee126e42f7" providerId="LiveId" clId="{4A4B2B96-0F02-479C-9065-E2D1EEFB0B90}" dt="2023-02-20T17:02:22.226" v="9797" actId="21"/>
          <ac:picMkLst>
            <pc:docMk/>
            <pc:sldMk cId="3810130387" sldId="271"/>
            <ac:picMk id="12" creationId="{BDB87C6A-7A3C-2FDF-EE1D-4669AFDC7A51}"/>
          </ac:picMkLst>
        </pc:picChg>
        <pc:picChg chg="add mod">
          <ac:chgData name="Gaspar Lesznik" userId="e9d1b2ee126e42f7" providerId="LiveId" clId="{4A4B2B96-0F02-479C-9065-E2D1EEFB0B90}" dt="2023-02-20T17:03:09.571" v="9801"/>
          <ac:picMkLst>
            <pc:docMk/>
            <pc:sldMk cId="3810130387" sldId="271"/>
            <ac:picMk id="13" creationId="{071C0840-4C3B-8D89-E5DD-FD35E7B52F71}"/>
          </ac:picMkLst>
        </pc:picChg>
        <pc:picChg chg="add del">
          <ac:chgData name="Gaspar Lesznik" userId="e9d1b2ee126e42f7" providerId="LiveId" clId="{4A4B2B96-0F02-479C-9065-E2D1EEFB0B90}" dt="2023-02-18T01:58:04.653" v="4909" actId="26606"/>
          <ac:picMkLst>
            <pc:docMk/>
            <pc:sldMk cId="3810130387" sldId="271"/>
            <ac:picMk id="16" creationId="{BC526B7A-4801-4FD1-95C8-03AF22629E87}"/>
          </ac:picMkLst>
        </pc:picChg>
      </pc:sldChg>
      <pc:sldChg chg="addSp delSp modSp new del ord">
        <pc:chgData name="Gaspar Lesznik" userId="e9d1b2ee126e42f7" providerId="LiveId" clId="{4A4B2B96-0F02-479C-9065-E2D1EEFB0B90}" dt="2023-02-20T20:27:51.982" v="14034" actId="2696"/>
        <pc:sldMkLst>
          <pc:docMk/>
          <pc:sldMk cId="426643695" sldId="272"/>
        </pc:sldMkLst>
        <pc:spChg chg="del">
          <ac:chgData name="Gaspar Lesznik" userId="e9d1b2ee126e42f7" providerId="LiveId" clId="{4A4B2B96-0F02-479C-9065-E2D1EEFB0B90}" dt="2023-02-18T21:01:42.650" v="4944"/>
          <ac:spMkLst>
            <pc:docMk/>
            <pc:sldMk cId="426643695" sldId="272"/>
            <ac:spMk id="3" creationId="{685BA410-7543-B047-864D-FA719AC58D5A}"/>
          </ac:spMkLst>
        </pc:spChg>
        <pc:picChg chg="del">
          <ac:chgData name="Gaspar Lesznik" userId="e9d1b2ee126e42f7" providerId="LiveId" clId="{4A4B2B96-0F02-479C-9065-E2D1EEFB0B90}" dt="2023-02-19T18:07:57.162" v="6785"/>
          <ac:picMkLst>
            <pc:docMk/>
            <pc:sldMk cId="426643695" sldId="272"/>
            <ac:picMk id="4" creationId="{EFF3B3C9-E14D-B8A7-C891-8DE27D46753B}"/>
          </ac:picMkLst>
        </pc:picChg>
        <pc:picChg chg="add mod">
          <ac:chgData name="Gaspar Lesznik" userId="e9d1b2ee126e42f7" providerId="LiveId" clId="{4A4B2B96-0F02-479C-9065-E2D1EEFB0B90}" dt="2023-02-18T21:17:59.111" v="4977" actId="1076"/>
          <ac:picMkLst>
            <pc:docMk/>
            <pc:sldMk cId="426643695" sldId="272"/>
            <ac:picMk id="3074" creationId="{8BB4AF06-927B-66DC-8FDB-53675DF6A264}"/>
          </ac:picMkLst>
        </pc:picChg>
        <pc:picChg chg="add mod">
          <ac:chgData name="Gaspar Lesznik" userId="e9d1b2ee126e42f7" providerId="LiveId" clId="{4A4B2B96-0F02-479C-9065-E2D1EEFB0B90}" dt="2023-02-18T21:18:40.288" v="4980" actId="1076"/>
          <ac:picMkLst>
            <pc:docMk/>
            <pc:sldMk cId="426643695" sldId="272"/>
            <ac:picMk id="3076" creationId="{86D5E374-A6EA-7937-50E7-6FF834867871}"/>
          </ac:picMkLst>
        </pc:picChg>
      </pc:sldChg>
      <pc:sldChg chg="addSp delSp modSp new del mod">
        <pc:chgData name="Gaspar Lesznik" userId="e9d1b2ee126e42f7" providerId="LiveId" clId="{4A4B2B96-0F02-479C-9065-E2D1EEFB0B90}" dt="2023-02-20T19:08:35.994" v="12308" actId="2696"/>
        <pc:sldMkLst>
          <pc:docMk/>
          <pc:sldMk cId="2128051603" sldId="273"/>
        </pc:sldMkLst>
        <pc:spChg chg="del">
          <ac:chgData name="Gaspar Lesznik" userId="e9d1b2ee126e42f7" providerId="LiveId" clId="{4A4B2B96-0F02-479C-9065-E2D1EEFB0B90}" dt="2023-02-18T21:26:09.875" v="4982"/>
          <ac:spMkLst>
            <pc:docMk/>
            <pc:sldMk cId="2128051603" sldId="273"/>
            <ac:spMk id="3" creationId="{BD187A53-AF32-E248-6C27-BA3C4920D852}"/>
          </ac:spMkLst>
        </pc:spChg>
        <pc:picChg chg="add mod">
          <ac:chgData name="Gaspar Lesznik" userId="e9d1b2ee126e42f7" providerId="LiveId" clId="{4A4B2B96-0F02-479C-9065-E2D1EEFB0B90}" dt="2023-02-18T21:26:18.641" v="4985" actId="14100"/>
          <ac:picMkLst>
            <pc:docMk/>
            <pc:sldMk cId="2128051603" sldId="273"/>
            <ac:picMk id="4" creationId="{EA3112F8-9D76-65F2-0259-7BAA31DD698B}"/>
          </ac:picMkLst>
        </pc:picChg>
      </pc:sldChg>
      <pc:sldChg chg="addSp delSp modSp new mod ord modAnim">
        <pc:chgData name="Gaspar Lesznik" userId="e9d1b2ee126e42f7" providerId="LiveId" clId="{4A4B2B96-0F02-479C-9065-E2D1EEFB0B90}" dt="2023-02-19T13:28:57.515" v="5993"/>
        <pc:sldMkLst>
          <pc:docMk/>
          <pc:sldMk cId="1260792602" sldId="274"/>
        </pc:sldMkLst>
        <pc:spChg chg="del">
          <ac:chgData name="Gaspar Lesznik" userId="e9d1b2ee126e42f7" providerId="LiveId" clId="{4A4B2B96-0F02-479C-9065-E2D1EEFB0B90}" dt="2023-02-18T21:30:03.413" v="4998" actId="478"/>
          <ac:spMkLst>
            <pc:docMk/>
            <pc:sldMk cId="1260792602" sldId="274"/>
            <ac:spMk id="2" creationId="{E818027B-E25C-B726-BB5E-56AABF35DD4D}"/>
          </ac:spMkLst>
        </pc:spChg>
        <pc:spChg chg="del">
          <ac:chgData name="Gaspar Lesznik" userId="e9d1b2ee126e42f7" providerId="LiveId" clId="{4A4B2B96-0F02-479C-9065-E2D1EEFB0B90}" dt="2023-02-18T21:28:45.372" v="4988"/>
          <ac:spMkLst>
            <pc:docMk/>
            <pc:sldMk cId="1260792602" sldId="274"/>
            <ac:spMk id="3" creationId="{EF494A1B-4601-03D6-19C0-7930135DC2BD}"/>
          </ac:spMkLst>
        </pc:spChg>
        <pc:picChg chg="add mod">
          <ac:chgData name="Gaspar Lesznik" userId="e9d1b2ee126e42f7" providerId="LiveId" clId="{4A4B2B96-0F02-479C-9065-E2D1EEFB0B90}" dt="2023-02-18T21:55:01.155" v="5032" actId="1076"/>
          <ac:picMkLst>
            <pc:docMk/>
            <pc:sldMk cId="1260792602" sldId="274"/>
            <ac:picMk id="4" creationId="{420B4B09-86F8-2C74-5E38-BA6D6F8630DF}"/>
          </ac:picMkLst>
        </pc:picChg>
        <pc:picChg chg="add del mod">
          <ac:chgData name="Gaspar Lesznik" userId="e9d1b2ee126e42f7" providerId="LiveId" clId="{4A4B2B96-0F02-479C-9065-E2D1EEFB0B90}" dt="2023-02-18T21:54:49.592" v="5028" actId="21"/>
          <ac:picMkLst>
            <pc:docMk/>
            <pc:sldMk cId="1260792602" sldId="274"/>
            <ac:picMk id="5" creationId="{85CF4833-E171-2C35-0BCB-53174A88A725}"/>
          </ac:picMkLst>
        </pc:picChg>
        <pc:picChg chg="add mod">
          <ac:chgData name="Gaspar Lesznik" userId="e9d1b2ee126e42f7" providerId="LiveId" clId="{4A4B2B96-0F02-479C-9065-E2D1EEFB0B90}" dt="2023-02-18T21:54:59.283" v="5031" actId="1076"/>
          <ac:picMkLst>
            <pc:docMk/>
            <pc:sldMk cId="1260792602" sldId="274"/>
            <ac:picMk id="7" creationId="{905C2DAD-4A37-91FD-AFC3-FB3060C58541}"/>
          </ac:picMkLst>
        </pc:picChg>
        <pc:picChg chg="add mod">
          <ac:chgData name="Gaspar Lesznik" userId="e9d1b2ee126e42f7" providerId="LiveId" clId="{4A4B2B96-0F02-479C-9065-E2D1EEFB0B90}" dt="2023-02-19T13:28:16.726" v="5990" actId="1076"/>
          <ac:picMkLst>
            <pc:docMk/>
            <pc:sldMk cId="1260792602" sldId="274"/>
            <ac:picMk id="8" creationId="{56D68EAE-2C03-7C65-F230-24FBD051B14C}"/>
          </ac:picMkLst>
        </pc:picChg>
      </pc:sldChg>
      <pc:sldChg chg="addSp delSp modSp new del mod ord">
        <pc:chgData name="Gaspar Lesznik" userId="e9d1b2ee126e42f7" providerId="LiveId" clId="{4A4B2B96-0F02-479C-9065-E2D1EEFB0B90}" dt="2023-02-20T20:27:48.667" v="14033" actId="2696"/>
        <pc:sldMkLst>
          <pc:docMk/>
          <pc:sldMk cId="1242052142" sldId="275"/>
        </pc:sldMkLst>
        <pc:spChg chg="del">
          <ac:chgData name="Gaspar Lesznik" userId="e9d1b2ee126e42f7" providerId="LiveId" clId="{4A4B2B96-0F02-479C-9065-E2D1EEFB0B90}" dt="2023-02-18T22:01:56.396" v="5066" actId="478"/>
          <ac:spMkLst>
            <pc:docMk/>
            <pc:sldMk cId="1242052142" sldId="275"/>
            <ac:spMk id="2" creationId="{6054ACA7-96AE-C4F5-CC21-36C895B7639E}"/>
          </ac:spMkLst>
        </pc:spChg>
        <pc:spChg chg="del">
          <ac:chgData name="Gaspar Lesznik" userId="e9d1b2ee126e42f7" providerId="LiveId" clId="{4A4B2B96-0F02-479C-9065-E2D1EEFB0B90}" dt="2023-02-18T22:01:00.274" v="5054"/>
          <ac:spMkLst>
            <pc:docMk/>
            <pc:sldMk cId="1242052142" sldId="275"/>
            <ac:spMk id="3" creationId="{8D4B77FC-48CB-E47F-EC2A-66D503143B14}"/>
          </ac:spMkLst>
        </pc:spChg>
        <pc:picChg chg="add mod">
          <ac:chgData name="Gaspar Lesznik" userId="e9d1b2ee126e42f7" providerId="LiveId" clId="{4A4B2B96-0F02-479C-9065-E2D1EEFB0B90}" dt="2023-02-18T22:01:36.889" v="5065" actId="1076"/>
          <ac:picMkLst>
            <pc:docMk/>
            <pc:sldMk cId="1242052142" sldId="275"/>
            <ac:picMk id="5" creationId="{96568DC2-2DAF-B70D-9900-D89F2F12B7D3}"/>
          </ac:picMkLst>
        </pc:picChg>
        <pc:picChg chg="add mod">
          <ac:chgData name="Gaspar Lesznik" userId="e9d1b2ee126e42f7" providerId="LiveId" clId="{4A4B2B96-0F02-479C-9065-E2D1EEFB0B90}" dt="2023-02-18T22:01:29.431" v="5063" actId="1076"/>
          <ac:picMkLst>
            <pc:docMk/>
            <pc:sldMk cId="1242052142" sldId="275"/>
            <ac:picMk id="7" creationId="{92F41AE1-8748-E0AC-0A37-0B6C6D5C8F23}"/>
          </ac:picMkLst>
        </pc:picChg>
        <pc:picChg chg="del mod">
          <ac:chgData name="Gaspar Lesznik" userId="e9d1b2ee126e42f7" providerId="LiveId" clId="{4A4B2B96-0F02-479C-9065-E2D1EEFB0B90}" dt="2023-02-20T19:11:53.439" v="12430"/>
          <ac:picMkLst>
            <pc:docMk/>
            <pc:sldMk cId="1242052142" sldId="275"/>
            <ac:picMk id="8" creationId="{B5C63340-7371-C780-B2C8-4A58EE1783FD}"/>
          </ac:picMkLst>
        </pc:picChg>
      </pc:sldChg>
      <pc:sldChg chg="modSp new mod modAnim">
        <pc:chgData name="Gaspar Lesznik" userId="e9d1b2ee126e42f7" providerId="LiveId" clId="{4A4B2B96-0F02-479C-9065-E2D1EEFB0B90}" dt="2023-02-20T18:07:47.947" v="10579" actId="20577"/>
        <pc:sldMkLst>
          <pc:docMk/>
          <pc:sldMk cId="108619893" sldId="276"/>
        </pc:sldMkLst>
        <pc:spChg chg="mod">
          <ac:chgData name="Gaspar Lesznik" userId="e9d1b2ee126e42f7" providerId="LiveId" clId="{4A4B2B96-0F02-479C-9065-E2D1EEFB0B90}" dt="2023-02-20T18:06:26.124" v="10531" actId="20577"/>
          <ac:spMkLst>
            <pc:docMk/>
            <pc:sldMk cId="108619893" sldId="276"/>
            <ac:spMk id="2" creationId="{0DB4AB70-3EAF-3BD0-7E9E-3F9B31A43BD2}"/>
          </ac:spMkLst>
        </pc:spChg>
        <pc:spChg chg="mod">
          <ac:chgData name="Gaspar Lesznik" userId="e9d1b2ee126e42f7" providerId="LiveId" clId="{4A4B2B96-0F02-479C-9065-E2D1EEFB0B90}" dt="2023-02-20T18:07:47.947" v="10579" actId="20577"/>
          <ac:spMkLst>
            <pc:docMk/>
            <pc:sldMk cId="108619893" sldId="276"/>
            <ac:spMk id="3" creationId="{E6E82294-B666-7F19-F0BB-92A3224A4ACE}"/>
          </ac:spMkLst>
        </pc:spChg>
      </pc:sldChg>
      <pc:sldChg chg="addSp delSp modSp new mod modTransition modAnim">
        <pc:chgData name="Gaspar Lesznik" userId="e9d1b2ee126e42f7" providerId="LiveId" clId="{4A4B2B96-0F02-479C-9065-E2D1EEFB0B90}" dt="2023-02-19T13:16:48.699" v="5906" actId="20577"/>
        <pc:sldMkLst>
          <pc:docMk/>
          <pc:sldMk cId="3232452443" sldId="277"/>
        </pc:sldMkLst>
        <pc:spChg chg="del">
          <ac:chgData name="Gaspar Lesznik" userId="e9d1b2ee126e42f7" providerId="LiveId" clId="{4A4B2B96-0F02-479C-9065-E2D1EEFB0B90}" dt="2023-02-18T22:21:36.220" v="5421"/>
          <ac:spMkLst>
            <pc:docMk/>
            <pc:sldMk cId="3232452443" sldId="277"/>
            <ac:spMk id="2" creationId="{5ED5CF2A-4D1C-6889-8F29-AF5072C37848}"/>
          </ac:spMkLst>
        </pc:spChg>
        <pc:spChg chg="mod">
          <ac:chgData name="Gaspar Lesznik" userId="e9d1b2ee126e42f7" providerId="LiveId" clId="{4A4B2B96-0F02-479C-9065-E2D1EEFB0B90}" dt="2023-02-19T13:16:48.699" v="5906" actId="20577"/>
          <ac:spMkLst>
            <pc:docMk/>
            <pc:sldMk cId="3232452443" sldId="277"/>
            <ac:spMk id="3" creationId="{54B43D68-CAE4-3BE1-A969-2246F59618E6}"/>
          </ac:spMkLst>
        </pc:spChg>
        <pc:spChg chg="add mod">
          <ac:chgData name="Gaspar Lesznik" userId="e9d1b2ee126e42f7" providerId="LiveId" clId="{4A4B2B96-0F02-479C-9065-E2D1EEFB0B90}" dt="2023-02-18T22:30:37.433" v="5690" actId="20577"/>
          <ac:spMkLst>
            <pc:docMk/>
            <pc:sldMk cId="3232452443" sldId="277"/>
            <ac:spMk id="4" creationId="{BDF34357-EA40-B72D-C2B5-1E76B5890F15}"/>
          </ac:spMkLst>
        </pc:spChg>
      </pc:sldChg>
      <pc:sldChg chg="addSp delSp modSp new mod ord modAnim">
        <pc:chgData name="Gaspar Lesznik" userId="e9d1b2ee126e42f7" providerId="LiveId" clId="{4A4B2B96-0F02-479C-9065-E2D1EEFB0B90}" dt="2023-02-20T13:28:59.924" v="9403" actId="1076"/>
        <pc:sldMkLst>
          <pc:docMk/>
          <pc:sldMk cId="3577216839" sldId="278"/>
        </pc:sldMkLst>
        <pc:spChg chg="del">
          <ac:chgData name="Gaspar Lesznik" userId="e9d1b2ee126e42f7" providerId="LiveId" clId="{4A4B2B96-0F02-479C-9065-E2D1EEFB0B90}" dt="2023-02-19T18:08:28.574" v="6791" actId="478"/>
          <ac:spMkLst>
            <pc:docMk/>
            <pc:sldMk cId="3577216839" sldId="278"/>
            <ac:spMk id="2" creationId="{BF447711-E7CC-F460-22D7-8CCD7554A99A}"/>
          </ac:spMkLst>
        </pc:spChg>
        <pc:spChg chg="del">
          <ac:chgData name="Gaspar Lesznik" userId="e9d1b2ee126e42f7" providerId="LiveId" clId="{4A4B2B96-0F02-479C-9065-E2D1EEFB0B90}" dt="2023-02-19T18:08:03.860" v="6787"/>
          <ac:spMkLst>
            <pc:docMk/>
            <pc:sldMk cId="3577216839" sldId="278"/>
            <ac:spMk id="3" creationId="{9357F2A3-C95B-9CC4-276E-538B5AAA7D5D}"/>
          </ac:spMkLst>
        </pc:spChg>
        <pc:spChg chg="add mod">
          <ac:chgData name="Gaspar Lesznik" userId="e9d1b2ee126e42f7" providerId="LiveId" clId="{4A4B2B96-0F02-479C-9065-E2D1EEFB0B90}" dt="2023-02-19T18:33:29.666" v="7008" actId="1037"/>
          <ac:spMkLst>
            <pc:docMk/>
            <pc:sldMk cId="3577216839" sldId="278"/>
            <ac:spMk id="5" creationId="{C68624C2-E1D2-852F-E2A6-CABF90470AB8}"/>
          </ac:spMkLst>
        </pc:spChg>
        <pc:picChg chg="add mod">
          <ac:chgData name="Gaspar Lesznik" userId="e9d1b2ee126e42f7" providerId="LiveId" clId="{4A4B2B96-0F02-479C-9065-E2D1EEFB0B90}" dt="2023-02-19T18:33:29.666" v="7008" actId="1037"/>
          <ac:picMkLst>
            <pc:docMk/>
            <pc:sldMk cId="3577216839" sldId="278"/>
            <ac:picMk id="4" creationId="{FB83F00B-B5EB-3425-04AC-ACB81B26CA20}"/>
          </ac:picMkLst>
        </pc:picChg>
        <pc:picChg chg="add mod">
          <ac:chgData name="Gaspar Lesznik" userId="e9d1b2ee126e42f7" providerId="LiveId" clId="{4A4B2B96-0F02-479C-9065-E2D1EEFB0B90}" dt="2023-02-20T13:28:59.924" v="9403" actId="1076"/>
          <ac:picMkLst>
            <pc:docMk/>
            <pc:sldMk cId="3577216839" sldId="278"/>
            <ac:picMk id="6" creationId="{F8CFA931-9D68-62DF-1F3A-E7013A56834F}"/>
          </ac:picMkLst>
        </pc:picChg>
      </pc:sldChg>
      <pc:sldChg chg="modSp mod modAnim">
        <pc:chgData name="Gaspar Lesznik" userId="e9d1b2ee126e42f7" providerId="LiveId" clId="{4A4B2B96-0F02-479C-9065-E2D1EEFB0B90}" dt="2023-02-20T19:45:51.623" v="13027" actId="20577"/>
        <pc:sldMkLst>
          <pc:docMk/>
          <pc:sldMk cId="1411792031" sldId="279"/>
        </pc:sldMkLst>
        <pc:spChg chg="mod">
          <ac:chgData name="Gaspar Lesznik" userId="e9d1b2ee126e42f7" providerId="LiveId" clId="{4A4B2B96-0F02-479C-9065-E2D1EEFB0B90}" dt="2023-02-20T19:45:51.623" v="13027" actId="20577"/>
          <ac:spMkLst>
            <pc:docMk/>
            <pc:sldMk cId="1411792031" sldId="279"/>
            <ac:spMk id="2" creationId="{0DB4AB70-3EAF-3BD0-7E9E-3F9B31A43BD2}"/>
          </ac:spMkLst>
        </pc:spChg>
        <pc:spChg chg="mod">
          <ac:chgData name="Gaspar Lesznik" userId="e9d1b2ee126e42f7" providerId="LiveId" clId="{4A4B2B96-0F02-479C-9065-E2D1EEFB0B90}" dt="2023-02-19T19:50:09.572" v="8549" actId="27636"/>
          <ac:spMkLst>
            <pc:docMk/>
            <pc:sldMk cId="1411792031" sldId="279"/>
            <ac:spMk id="3" creationId="{E6E82294-B666-7F19-F0BB-92A3224A4ACE}"/>
          </ac:spMkLst>
        </pc:spChg>
      </pc:sldChg>
      <pc:sldChg chg="modSp new mod modAnim">
        <pc:chgData name="Gaspar Lesznik" userId="e9d1b2ee126e42f7" providerId="LiveId" clId="{4A4B2B96-0F02-479C-9065-E2D1EEFB0B90}" dt="2023-02-21T15:28:57.365" v="14836" actId="20577"/>
        <pc:sldMkLst>
          <pc:docMk/>
          <pc:sldMk cId="1616932338" sldId="280"/>
        </pc:sldMkLst>
        <pc:spChg chg="mod">
          <ac:chgData name="Gaspar Lesznik" userId="e9d1b2ee126e42f7" providerId="LiveId" clId="{4A4B2B96-0F02-479C-9065-E2D1EEFB0B90}" dt="2023-02-21T15:28:57.365" v="14836" actId="20577"/>
          <ac:spMkLst>
            <pc:docMk/>
            <pc:sldMk cId="1616932338" sldId="280"/>
            <ac:spMk id="2" creationId="{4040B1B3-1510-9598-CFF7-522C56EF45B9}"/>
          </ac:spMkLst>
        </pc:spChg>
        <pc:spChg chg="mod">
          <ac:chgData name="Gaspar Lesznik" userId="e9d1b2ee126e42f7" providerId="LiveId" clId="{4A4B2B96-0F02-479C-9065-E2D1EEFB0B90}" dt="2023-02-20T18:11:55.850" v="10602" actId="20577"/>
          <ac:spMkLst>
            <pc:docMk/>
            <pc:sldMk cId="1616932338" sldId="280"/>
            <ac:spMk id="3" creationId="{04D8A248-DE90-FBCC-27AA-4FFA38E540CB}"/>
          </ac:spMkLst>
        </pc:spChg>
      </pc:sldChg>
      <pc:sldChg chg="modSp new mod modAnim">
        <pc:chgData name="Gaspar Lesznik" userId="e9d1b2ee126e42f7" providerId="LiveId" clId="{4A4B2B96-0F02-479C-9065-E2D1EEFB0B90}" dt="2023-02-20T19:44:57.241" v="13023" actId="20577"/>
        <pc:sldMkLst>
          <pc:docMk/>
          <pc:sldMk cId="86057015" sldId="281"/>
        </pc:sldMkLst>
        <pc:spChg chg="mod">
          <ac:chgData name="Gaspar Lesznik" userId="e9d1b2ee126e42f7" providerId="LiveId" clId="{4A4B2B96-0F02-479C-9065-E2D1EEFB0B90}" dt="2023-02-20T19:44:57.241" v="13023" actId="20577"/>
          <ac:spMkLst>
            <pc:docMk/>
            <pc:sldMk cId="86057015" sldId="281"/>
            <ac:spMk id="2" creationId="{6008B183-26BB-ED08-3DC1-0C33A8737A19}"/>
          </ac:spMkLst>
        </pc:spChg>
        <pc:spChg chg="mod">
          <ac:chgData name="Gaspar Lesznik" userId="e9d1b2ee126e42f7" providerId="LiveId" clId="{4A4B2B96-0F02-479C-9065-E2D1EEFB0B90}" dt="2023-02-20T13:33:22.524" v="9440" actId="20577"/>
          <ac:spMkLst>
            <pc:docMk/>
            <pc:sldMk cId="86057015" sldId="281"/>
            <ac:spMk id="3" creationId="{32725B93-E68A-0E94-1DCE-C14E1309EF07}"/>
          </ac:spMkLst>
        </pc:spChg>
      </pc:sldChg>
      <pc:sldChg chg="modSp new mod modAnim">
        <pc:chgData name="Gaspar Lesznik" userId="e9d1b2ee126e42f7" providerId="LiveId" clId="{4A4B2B96-0F02-479C-9065-E2D1EEFB0B90}" dt="2023-02-20T21:51:42.149" v="14321" actId="20577"/>
        <pc:sldMkLst>
          <pc:docMk/>
          <pc:sldMk cId="3529369919" sldId="282"/>
        </pc:sldMkLst>
        <pc:spChg chg="mod">
          <ac:chgData name="Gaspar Lesznik" userId="e9d1b2ee126e42f7" providerId="LiveId" clId="{4A4B2B96-0F02-479C-9065-E2D1EEFB0B90}" dt="2023-02-20T18:29:02.028" v="11013" actId="20577"/>
          <ac:spMkLst>
            <pc:docMk/>
            <pc:sldMk cId="3529369919" sldId="282"/>
            <ac:spMk id="2" creationId="{F082E6C6-0037-9E1D-0012-C89D3A2D7C27}"/>
          </ac:spMkLst>
        </pc:spChg>
        <pc:spChg chg="mod">
          <ac:chgData name="Gaspar Lesznik" userId="e9d1b2ee126e42f7" providerId="LiveId" clId="{4A4B2B96-0F02-479C-9065-E2D1EEFB0B90}" dt="2023-02-20T21:51:42.149" v="14321" actId="20577"/>
          <ac:spMkLst>
            <pc:docMk/>
            <pc:sldMk cId="3529369919" sldId="282"/>
            <ac:spMk id="3" creationId="{8AF401E8-EB6D-40E2-C48B-41A5CC481701}"/>
          </ac:spMkLst>
        </pc:spChg>
      </pc:sldChg>
      <pc:sldChg chg="addSp delSp modSp new mod ord modAnim">
        <pc:chgData name="Gaspar Lesznik" userId="e9d1b2ee126e42f7" providerId="LiveId" clId="{4A4B2B96-0F02-479C-9065-E2D1EEFB0B90}" dt="2023-02-20T16:46:30.127" v="9753" actId="27636"/>
        <pc:sldMkLst>
          <pc:docMk/>
          <pc:sldMk cId="308138438" sldId="283"/>
        </pc:sldMkLst>
        <pc:spChg chg="del">
          <ac:chgData name="Gaspar Lesznik" userId="e9d1b2ee126e42f7" providerId="LiveId" clId="{4A4B2B96-0F02-479C-9065-E2D1EEFB0B90}" dt="2023-02-19T21:33:09.559" v="8904"/>
          <ac:spMkLst>
            <pc:docMk/>
            <pc:sldMk cId="308138438" sldId="283"/>
            <ac:spMk id="2" creationId="{D8A99BC3-7622-7B1A-592A-1C0F34F629B4}"/>
          </ac:spMkLst>
        </pc:spChg>
        <pc:spChg chg="mod">
          <ac:chgData name="Gaspar Lesznik" userId="e9d1b2ee126e42f7" providerId="LiveId" clId="{4A4B2B96-0F02-479C-9065-E2D1EEFB0B90}" dt="2023-02-20T16:46:30.127" v="9753" actId="27636"/>
          <ac:spMkLst>
            <pc:docMk/>
            <pc:sldMk cId="308138438" sldId="283"/>
            <ac:spMk id="3" creationId="{00A05891-0F21-9A1B-3FEF-E8B03FA66898}"/>
          </ac:spMkLst>
        </pc:spChg>
        <pc:spChg chg="add mod">
          <ac:chgData name="Gaspar Lesznik" userId="e9d1b2ee126e42f7" providerId="LiveId" clId="{4A4B2B96-0F02-479C-9065-E2D1EEFB0B90}" dt="2023-02-19T21:39:46.385" v="9100" actId="1076"/>
          <ac:spMkLst>
            <pc:docMk/>
            <pc:sldMk cId="308138438" sldId="283"/>
            <ac:spMk id="5" creationId="{206F1EB9-D554-FC7C-565D-62D7E9B3EAB5}"/>
          </ac:spMkLst>
        </pc:spChg>
        <pc:picChg chg="add del">
          <ac:chgData name="Gaspar Lesznik" userId="e9d1b2ee126e42f7" providerId="LiveId" clId="{4A4B2B96-0F02-479C-9065-E2D1EEFB0B90}" dt="2023-02-19T21:33:06.968" v="8903"/>
          <ac:picMkLst>
            <pc:docMk/>
            <pc:sldMk cId="308138438" sldId="283"/>
            <ac:picMk id="4" creationId="{D0389F5A-2651-772D-6DC4-85FBC0982F34}"/>
          </ac:picMkLst>
        </pc:picChg>
      </pc:sldChg>
      <pc:sldChg chg="addSp delSp modSp new mod delAnim modAnim">
        <pc:chgData name="Gaspar Lesznik" userId="e9d1b2ee126e42f7" providerId="LiveId" clId="{4A4B2B96-0F02-479C-9065-E2D1EEFB0B90}" dt="2023-02-20T16:51:49.943" v="9779" actId="1076"/>
        <pc:sldMkLst>
          <pc:docMk/>
          <pc:sldMk cId="600794455" sldId="284"/>
        </pc:sldMkLst>
        <pc:spChg chg="mod">
          <ac:chgData name="Gaspar Lesznik" userId="e9d1b2ee126e42f7" providerId="LiveId" clId="{4A4B2B96-0F02-479C-9065-E2D1EEFB0B90}" dt="2023-02-20T16:49:44.545" v="9778" actId="1038"/>
          <ac:spMkLst>
            <pc:docMk/>
            <pc:sldMk cId="600794455" sldId="284"/>
            <ac:spMk id="2" creationId="{DCB6FDD9-14D2-3E02-1B7D-9A2171168A09}"/>
          </ac:spMkLst>
        </pc:spChg>
        <pc:spChg chg="del">
          <ac:chgData name="Gaspar Lesznik" userId="e9d1b2ee126e42f7" providerId="LiveId" clId="{4A4B2B96-0F02-479C-9065-E2D1EEFB0B90}" dt="2023-02-19T23:11:21.653" v="9147"/>
          <ac:spMkLst>
            <pc:docMk/>
            <pc:sldMk cId="600794455" sldId="284"/>
            <ac:spMk id="3" creationId="{C0A85ED8-30BA-D9F7-A89F-879F80EA79CF}"/>
          </ac:spMkLst>
        </pc:spChg>
        <pc:spChg chg="add del mod">
          <ac:chgData name="Gaspar Lesznik" userId="e9d1b2ee126e42f7" providerId="LiveId" clId="{4A4B2B96-0F02-479C-9065-E2D1EEFB0B90}" dt="2023-02-19T23:15:38.290" v="9197" actId="478"/>
          <ac:spMkLst>
            <pc:docMk/>
            <pc:sldMk cId="600794455" sldId="284"/>
            <ac:spMk id="6" creationId="{4F5B4EDD-9C67-81E3-AFE9-5E0A6DEAFF21}"/>
          </ac:spMkLst>
        </pc:spChg>
        <pc:spChg chg="add mod">
          <ac:chgData name="Gaspar Lesznik" userId="e9d1b2ee126e42f7" providerId="LiveId" clId="{4A4B2B96-0F02-479C-9065-E2D1EEFB0B90}" dt="2023-02-20T02:32:53.719" v="9316" actId="20577"/>
          <ac:spMkLst>
            <pc:docMk/>
            <pc:sldMk cId="600794455" sldId="284"/>
            <ac:spMk id="8" creationId="{D8A18737-DB09-C010-DCE2-4F4206696163}"/>
          </ac:spMkLst>
        </pc:spChg>
        <pc:picChg chg="add mod">
          <ac:chgData name="Gaspar Lesznik" userId="e9d1b2ee126e42f7" providerId="LiveId" clId="{4A4B2B96-0F02-479C-9065-E2D1EEFB0B90}" dt="2023-02-20T16:51:49.943" v="9779" actId="1076"/>
          <ac:picMkLst>
            <pc:docMk/>
            <pc:sldMk cId="600794455" sldId="284"/>
            <ac:picMk id="4" creationId="{10671591-448F-46EC-3FDA-3E6D3764A6CA}"/>
          </ac:picMkLst>
        </pc:picChg>
        <pc:picChg chg="add mod">
          <ac:chgData name="Gaspar Lesznik" userId="e9d1b2ee126e42f7" providerId="LiveId" clId="{4A4B2B96-0F02-479C-9065-E2D1EEFB0B90}" dt="2023-02-19T23:12:44.716" v="9157" actId="14100"/>
          <ac:picMkLst>
            <pc:docMk/>
            <pc:sldMk cId="600794455" sldId="284"/>
            <ac:picMk id="5" creationId="{F1F200C6-FBC5-171D-F73F-F10B9729DE53}"/>
          </ac:picMkLst>
        </pc:picChg>
      </pc:sldChg>
      <pc:sldChg chg="modSp new mod modAnim">
        <pc:chgData name="Gaspar Lesznik" userId="e9d1b2ee126e42f7" providerId="LiveId" clId="{4A4B2B96-0F02-479C-9065-E2D1EEFB0B90}" dt="2023-02-20T19:26:06.215" v="12525" actId="14100"/>
        <pc:sldMkLst>
          <pc:docMk/>
          <pc:sldMk cId="969501790" sldId="285"/>
        </pc:sldMkLst>
        <pc:spChg chg="mod">
          <ac:chgData name="Gaspar Lesznik" userId="e9d1b2ee126e42f7" providerId="LiveId" clId="{4A4B2B96-0F02-479C-9065-E2D1EEFB0B90}" dt="2023-02-20T18:29:30.002" v="11040" actId="20577"/>
          <ac:spMkLst>
            <pc:docMk/>
            <pc:sldMk cId="969501790" sldId="285"/>
            <ac:spMk id="2" creationId="{356E4EE3-ED0F-7915-0775-8505B7202566}"/>
          </ac:spMkLst>
        </pc:spChg>
        <pc:spChg chg="mod">
          <ac:chgData name="Gaspar Lesznik" userId="e9d1b2ee126e42f7" providerId="LiveId" clId="{4A4B2B96-0F02-479C-9065-E2D1EEFB0B90}" dt="2023-02-20T19:26:06.215" v="12525" actId="14100"/>
          <ac:spMkLst>
            <pc:docMk/>
            <pc:sldMk cId="969501790" sldId="285"/>
            <ac:spMk id="3" creationId="{C1DB6153-C80D-D4B1-312E-169E36793611}"/>
          </ac:spMkLst>
        </pc:spChg>
      </pc:sldChg>
      <pc:sldChg chg="modSp new mod modAnim">
        <pc:chgData name="Gaspar Lesznik" userId="e9d1b2ee126e42f7" providerId="LiveId" clId="{4A4B2B96-0F02-479C-9065-E2D1EEFB0B90}" dt="2023-02-20T21:44:42.100" v="14168"/>
        <pc:sldMkLst>
          <pc:docMk/>
          <pc:sldMk cId="232377366" sldId="286"/>
        </pc:sldMkLst>
        <pc:spChg chg="mod">
          <ac:chgData name="Gaspar Lesznik" userId="e9d1b2ee126e42f7" providerId="LiveId" clId="{4A4B2B96-0F02-479C-9065-E2D1EEFB0B90}" dt="2023-02-20T18:45:23.971" v="11911" actId="5793"/>
          <ac:spMkLst>
            <pc:docMk/>
            <pc:sldMk cId="232377366" sldId="286"/>
            <ac:spMk id="2" creationId="{37046F83-D646-6B80-6A6F-C8833F6D083C}"/>
          </ac:spMkLst>
        </pc:spChg>
        <pc:spChg chg="mod">
          <ac:chgData name="Gaspar Lesznik" userId="e9d1b2ee126e42f7" providerId="LiveId" clId="{4A4B2B96-0F02-479C-9065-E2D1EEFB0B90}" dt="2023-02-20T19:31:56.613" v="12745" actId="20577"/>
          <ac:spMkLst>
            <pc:docMk/>
            <pc:sldMk cId="232377366" sldId="286"/>
            <ac:spMk id="3" creationId="{77C7AD5F-5F76-7EEF-33AA-FC41E589EF30}"/>
          </ac:spMkLst>
        </pc:spChg>
      </pc:sldChg>
      <pc:sldChg chg="addSp delSp modSp new del mod ord">
        <pc:chgData name="Gaspar Lesznik" userId="e9d1b2ee126e42f7" providerId="LiveId" clId="{4A4B2B96-0F02-479C-9065-E2D1EEFB0B90}" dt="2023-02-20T20:27:45.470" v="14032" actId="2696"/>
        <pc:sldMkLst>
          <pc:docMk/>
          <pc:sldMk cId="1068754423" sldId="287"/>
        </pc:sldMkLst>
        <pc:spChg chg="del">
          <ac:chgData name="Gaspar Lesznik" userId="e9d1b2ee126e42f7" providerId="LiveId" clId="{4A4B2B96-0F02-479C-9065-E2D1EEFB0B90}" dt="2023-02-20T19:32:48.797" v="12748" actId="478"/>
          <ac:spMkLst>
            <pc:docMk/>
            <pc:sldMk cId="1068754423" sldId="287"/>
            <ac:spMk id="2" creationId="{A9BAD0DD-5D6D-D9D5-32C3-012BE588D407}"/>
          </ac:spMkLst>
        </pc:spChg>
        <pc:spChg chg="del">
          <ac:chgData name="Gaspar Lesznik" userId="e9d1b2ee126e42f7" providerId="LiveId" clId="{4A4B2B96-0F02-479C-9065-E2D1EEFB0B90}" dt="2023-02-20T19:14:36.714" v="12432"/>
          <ac:spMkLst>
            <pc:docMk/>
            <pc:sldMk cId="1068754423" sldId="287"/>
            <ac:spMk id="3" creationId="{8A6991D5-8A27-1647-48F2-9EA79D23263E}"/>
          </ac:spMkLst>
        </pc:spChg>
        <pc:picChg chg="add mod">
          <ac:chgData name="Gaspar Lesznik" userId="e9d1b2ee126e42f7" providerId="LiveId" clId="{4A4B2B96-0F02-479C-9065-E2D1EEFB0B90}" dt="2023-02-20T19:33:28.242" v="12751" actId="1076"/>
          <ac:picMkLst>
            <pc:docMk/>
            <pc:sldMk cId="1068754423" sldId="287"/>
            <ac:picMk id="5122" creationId="{0E1DD445-9640-5981-D73E-49D41E96F3D7}"/>
          </ac:picMkLst>
        </pc:picChg>
      </pc:sldChg>
      <pc:sldChg chg="addSp modSp new mod modAnim">
        <pc:chgData name="Gaspar Lesznik" userId="e9d1b2ee126e42f7" providerId="LiveId" clId="{4A4B2B96-0F02-479C-9065-E2D1EEFB0B90}" dt="2023-02-21T01:18:17.272" v="14781"/>
        <pc:sldMkLst>
          <pc:docMk/>
          <pc:sldMk cId="489794977" sldId="288"/>
        </pc:sldMkLst>
        <pc:spChg chg="mod">
          <ac:chgData name="Gaspar Lesznik" userId="e9d1b2ee126e42f7" providerId="LiveId" clId="{4A4B2B96-0F02-479C-9065-E2D1EEFB0B90}" dt="2023-02-20T19:33:46.431" v="12761" actId="20577"/>
          <ac:spMkLst>
            <pc:docMk/>
            <pc:sldMk cId="489794977" sldId="288"/>
            <ac:spMk id="2" creationId="{CD657F31-98DB-E74B-3404-EBB8537C4B61}"/>
          </ac:spMkLst>
        </pc:spChg>
        <pc:spChg chg="mod">
          <ac:chgData name="Gaspar Lesznik" userId="e9d1b2ee126e42f7" providerId="LiveId" clId="{4A4B2B96-0F02-479C-9065-E2D1EEFB0B90}" dt="2023-02-21T01:17:21.621" v="14780" actId="20577"/>
          <ac:spMkLst>
            <pc:docMk/>
            <pc:sldMk cId="489794977" sldId="288"/>
            <ac:spMk id="3" creationId="{582A55C3-D2DE-BFF3-6323-577619B0D090}"/>
          </ac:spMkLst>
        </pc:spChg>
        <pc:picChg chg="add mod">
          <ac:chgData name="Gaspar Lesznik" userId="e9d1b2ee126e42f7" providerId="LiveId" clId="{4A4B2B96-0F02-479C-9065-E2D1EEFB0B90}" dt="2023-02-20T19:39:35.336" v="12960" actId="1076"/>
          <ac:picMkLst>
            <pc:docMk/>
            <pc:sldMk cId="489794977" sldId="288"/>
            <ac:picMk id="4" creationId="{0F7F09EA-E265-C884-6E5C-2E3E418D8593}"/>
          </ac:picMkLst>
        </pc:picChg>
      </pc:sldChg>
      <pc:sldChg chg="addSp delSp modSp new mod modAnim">
        <pc:chgData name="Gaspar Lesznik" userId="e9d1b2ee126e42f7" providerId="LiveId" clId="{4A4B2B96-0F02-479C-9065-E2D1EEFB0B90}" dt="2023-02-21T01:28:40.667" v="14813" actId="27636"/>
        <pc:sldMkLst>
          <pc:docMk/>
          <pc:sldMk cId="1458834121" sldId="289"/>
        </pc:sldMkLst>
        <pc:spChg chg="mod">
          <ac:chgData name="Gaspar Lesznik" userId="e9d1b2ee126e42f7" providerId="LiveId" clId="{4A4B2B96-0F02-479C-9065-E2D1EEFB0B90}" dt="2023-02-20T19:55:21.748" v="13079" actId="1076"/>
          <ac:spMkLst>
            <pc:docMk/>
            <pc:sldMk cId="1458834121" sldId="289"/>
            <ac:spMk id="2" creationId="{FB8D0B63-882A-D6ED-8CB0-A2942B282F73}"/>
          </ac:spMkLst>
        </pc:spChg>
        <pc:spChg chg="mod">
          <ac:chgData name="Gaspar Lesznik" userId="e9d1b2ee126e42f7" providerId="LiveId" clId="{4A4B2B96-0F02-479C-9065-E2D1EEFB0B90}" dt="2023-02-21T01:28:40.667" v="14813" actId="27636"/>
          <ac:spMkLst>
            <pc:docMk/>
            <pc:sldMk cId="1458834121" sldId="289"/>
            <ac:spMk id="3" creationId="{05791297-F0E7-0749-DC7A-D49BDEA8359B}"/>
          </ac:spMkLst>
        </pc:spChg>
        <pc:spChg chg="add del mod">
          <ac:chgData name="Gaspar Lesznik" userId="e9d1b2ee126e42f7" providerId="LiveId" clId="{4A4B2B96-0F02-479C-9065-E2D1EEFB0B90}" dt="2023-02-20T20:10:57.674" v="13546" actId="11529"/>
          <ac:spMkLst>
            <pc:docMk/>
            <pc:sldMk cId="1458834121" sldId="289"/>
            <ac:spMk id="5" creationId="{9476E63B-8943-CA87-3C64-91E95F3933A3}"/>
          </ac:spMkLst>
        </pc:spChg>
        <pc:spChg chg="add mod">
          <ac:chgData name="Gaspar Lesznik" userId="e9d1b2ee126e42f7" providerId="LiveId" clId="{4A4B2B96-0F02-479C-9065-E2D1EEFB0B90}" dt="2023-02-21T01:20:18.076" v="14783" actId="14100"/>
          <ac:spMkLst>
            <pc:docMk/>
            <pc:sldMk cId="1458834121" sldId="289"/>
            <ac:spMk id="6" creationId="{728AF134-C084-57F7-4D71-CBE1412029B2}"/>
          </ac:spMkLst>
        </pc:spChg>
        <pc:picChg chg="add mod">
          <ac:chgData name="Gaspar Lesznik" userId="e9d1b2ee126e42f7" providerId="LiveId" clId="{4A4B2B96-0F02-479C-9065-E2D1EEFB0B90}" dt="2023-02-20T20:11:08.103" v="13548" actId="1076"/>
          <ac:picMkLst>
            <pc:docMk/>
            <pc:sldMk cId="1458834121" sldId="289"/>
            <ac:picMk id="4" creationId="{8CEC6799-4709-5709-2841-8A6D821886C7}"/>
          </ac:picMkLst>
        </pc:picChg>
      </pc:sldChg>
      <pc:sldChg chg="modSp new mod ord modAnim">
        <pc:chgData name="Gaspar Lesznik" userId="e9d1b2ee126e42f7" providerId="LiveId" clId="{4A4B2B96-0F02-479C-9065-E2D1EEFB0B90}" dt="2023-02-21T01:28:28.613" v="14810" actId="27636"/>
        <pc:sldMkLst>
          <pc:docMk/>
          <pc:sldMk cId="4033323151" sldId="290"/>
        </pc:sldMkLst>
        <pc:spChg chg="mod">
          <ac:chgData name="Gaspar Lesznik" userId="e9d1b2ee126e42f7" providerId="LiveId" clId="{4A4B2B96-0F02-479C-9065-E2D1EEFB0B90}" dt="2023-02-20T20:14:01.002" v="13595" actId="20577"/>
          <ac:spMkLst>
            <pc:docMk/>
            <pc:sldMk cId="4033323151" sldId="290"/>
            <ac:spMk id="2" creationId="{F7B39C71-6AFE-DA2E-ED46-1BE076C16F25}"/>
          </ac:spMkLst>
        </pc:spChg>
        <pc:spChg chg="mod">
          <ac:chgData name="Gaspar Lesznik" userId="e9d1b2ee126e42f7" providerId="LiveId" clId="{4A4B2B96-0F02-479C-9065-E2D1EEFB0B90}" dt="2023-02-21T01:28:28.613" v="14810" actId="27636"/>
          <ac:spMkLst>
            <pc:docMk/>
            <pc:sldMk cId="4033323151" sldId="290"/>
            <ac:spMk id="3" creationId="{E75B0D86-8845-D60E-36D9-BC35D92600C0}"/>
          </ac:spMkLst>
        </pc:spChg>
      </pc:sldChg>
      <pc:sldChg chg="delSp modSp new mod">
        <pc:chgData name="Gaspar Lesznik" userId="e9d1b2ee126e42f7" providerId="LiveId" clId="{4A4B2B96-0F02-479C-9065-E2D1EEFB0B90}" dt="2023-02-21T01:14:36.628" v="14708" actId="20577"/>
        <pc:sldMkLst>
          <pc:docMk/>
          <pc:sldMk cId="2039747590" sldId="291"/>
        </pc:sldMkLst>
        <pc:spChg chg="mod">
          <ac:chgData name="Gaspar Lesznik" userId="e9d1b2ee126e42f7" providerId="LiveId" clId="{4A4B2B96-0F02-479C-9065-E2D1EEFB0B90}" dt="2023-02-21T01:14:36.628" v="14708" actId="20577"/>
          <ac:spMkLst>
            <pc:docMk/>
            <pc:sldMk cId="2039747590" sldId="291"/>
            <ac:spMk id="2" creationId="{0FC8533F-05DC-03AF-2F77-C85FAFCE7D20}"/>
          </ac:spMkLst>
        </pc:spChg>
        <pc:spChg chg="del">
          <ac:chgData name="Gaspar Lesznik" userId="e9d1b2ee126e42f7" providerId="LiveId" clId="{4A4B2B96-0F02-479C-9065-E2D1EEFB0B90}" dt="2023-02-20T20:27:12.453" v="14026" actId="478"/>
          <ac:spMkLst>
            <pc:docMk/>
            <pc:sldMk cId="2039747590" sldId="291"/>
            <ac:spMk id="3" creationId="{932FE41C-6DB0-2BE2-FBB4-77B40E52AB43}"/>
          </ac:spMkLst>
        </pc:spChg>
      </pc:sldChg>
      <pc:sldChg chg="addSp delSp modSp new mod">
        <pc:chgData name="Gaspar Lesznik" userId="e9d1b2ee126e42f7" providerId="LiveId" clId="{4A4B2B96-0F02-479C-9065-E2D1EEFB0B90}" dt="2023-02-21T00:53:31.464" v="14406" actId="20577"/>
        <pc:sldMkLst>
          <pc:docMk/>
          <pc:sldMk cId="2146438670" sldId="292"/>
        </pc:sldMkLst>
        <pc:spChg chg="mod">
          <ac:chgData name="Gaspar Lesznik" userId="e9d1b2ee126e42f7" providerId="LiveId" clId="{4A4B2B96-0F02-479C-9065-E2D1EEFB0B90}" dt="2023-02-21T00:53:31.464" v="14406" actId="20577"/>
          <ac:spMkLst>
            <pc:docMk/>
            <pc:sldMk cId="2146438670" sldId="292"/>
            <ac:spMk id="2" creationId="{53AEDBEA-FC55-E31B-913D-ABC77CC9C8B0}"/>
          </ac:spMkLst>
        </pc:spChg>
        <pc:spChg chg="del">
          <ac:chgData name="Gaspar Lesznik" userId="e9d1b2ee126e42f7" providerId="LiveId" clId="{4A4B2B96-0F02-479C-9065-E2D1EEFB0B90}" dt="2023-02-21T00:27:52.003" v="14324"/>
          <ac:spMkLst>
            <pc:docMk/>
            <pc:sldMk cId="2146438670" sldId="292"/>
            <ac:spMk id="3" creationId="{0534F8E3-52EF-3E77-57BB-2C8C413A8993}"/>
          </ac:spMkLst>
        </pc:spChg>
        <pc:picChg chg="add mod">
          <ac:chgData name="Gaspar Lesznik" userId="e9d1b2ee126e42f7" providerId="LiveId" clId="{4A4B2B96-0F02-479C-9065-E2D1EEFB0B90}" dt="2023-02-21T00:52:19.369" v="14373" actId="1076"/>
          <ac:picMkLst>
            <pc:docMk/>
            <pc:sldMk cId="2146438670" sldId="292"/>
            <ac:picMk id="1026" creationId="{E9A76CA0-CC11-F233-11A9-A00038F63E86}"/>
          </ac:picMkLst>
        </pc:picChg>
        <pc:picChg chg="add mod">
          <ac:chgData name="Gaspar Lesznik" userId="e9d1b2ee126e42f7" providerId="LiveId" clId="{4A4B2B96-0F02-479C-9065-E2D1EEFB0B90}" dt="2023-02-21T00:52:28.606" v="14374" actId="1076"/>
          <ac:picMkLst>
            <pc:docMk/>
            <pc:sldMk cId="2146438670" sldId="292"/>
            <ac:picMk id="1028" creationId="{C7430657-9ECB-11BF-A576-8282B4630FFD}"/>
          </ac:picMkLst>
        </pc:picChg>
      </pc:sldChg>
      <pc:sldChg chg="addSp delSp modSp new mod">
        <pc:chgData name="Gaspar Lesznik" userId="e9d1b2ee126e42f7" providerId="LiveId" clId="{4A4B2B96-0F02-479C-9065-E2D1EEFB0B90}" dt="2023-02-21T01:30:26.011" v="14827" actId="20577"/>
        <pc:sldMkLst>
          <pc:docMk/>
          <pc:sldMk cId="2926431431" sldId="293"/>
        </pc:sldMkLst>
        <pc:spChg chg="mod">
          <ac:chgData name="Gaspar Lesznik" userId="e9d1b2ee126e42f7" providerId="LiveId" clId="{4A4B2B96-0F02-479C-9065-E2D1EEFB0B90}" dt="2023-02-21T01:30:26.011" v="14827" actId="20577"/>
          <ac:spMkLst>
            <pc:docMk/>
            <pc:sldMk cId="2926431431" sldId="293"/>
            <ac:spMk id="2" creationId="{562BAAEC-B49C-4029-70F5-0E8E49927DC2}"/>
          </ac:spMkLst>
        </pc:spChg>
        <pc:spChg chg="del">
          <ac:chgData name="Gaspar Lesznik" userId="e9d1b2ee126e42f7" providerId="LiveId" clId="{4A4B2B96-0F02-479C-9065-E2D1EEFB0B90}" dt="2023-02-21T00:32:39.684" v="14334"/>
          <ac:spMkLst>
            <pc:docMk/>
            <pc:sldMk cId="2926431431" sldId="293"/>
            <ac:spMk id="3" creationId="{AD3C5517-E4EF-09C5-7021-D7C97DF22892}"/>
          </ac:spMkLst>
        </pc:spChg>
        <pc:spChg chg="add mod">
          <ac:chgData name="Gaspar Lesznik" userId="e9d1b2ee126e42f7" providerId="LiveId" clId="{4A4B2B96-0F02-479C-9065-E2D1EEFB0B90}" dt="2023-02-21T01:11:15.564" v="14570" actId="1076"/>
          <ac:spMkLst>
            <pc:docMk/>
            <pc:sldMk cId="2926431431" sldId="293"/>
            <ac:spMk id="4" creationId="{8355534F-859A-7B86-EEAC-D5941893AC24}"/>
          </ac:spMkLst>
        </pc:spChg>
        <pc:picChg chg="add mod">
          <ac:chgData name="Gaspar Lesznik" userId="e9d1b2ee126e42f7" providerId="LiveId" clId="{4A4B2B96-0F02-479C-9065-E2D1EEFB0B90}" dt="2023-02-21T01:09:32.576" v="14518" actId="1076"/>
          <ac:picMkLst>
            <pc:docMk/>
            <pc:sldMk cId="2926431431" sldId="293"/>
            <ac:picMk id="2050" creationId="{8146AC5C-98B3-C1D3-67AE-9E3958BEA29C}"/>
          </ac:picMkLst>
        </pc:picChg>
        <pc:picChg chg="add mod">
          <ac:chgData name="Gaspar Lesznik" userId="e9d1b2ee126e42f7" providerId="LiveId" clId="{4A4B2B96-0F02-479C-9065-E2D1EEFB0B90}" dt="2023-02-21T01:09:24.370" v="14515" actId="1076"/>
          <ac:picMkLst>
            <pc:docMk/>
            <pc:sldMk cId="2926431431" sldId="293"/>
            <ac:picMk id="2052" creationId="{C4B061AF-0366-4E67-2F8B-0BC75426BB42}"/>
          </ac:picMkLst>
        </pc:picChg>
        <pc:cxnChg chg="add mod">
          <ac:chgData name="Gaspar Lesznik" userId="e9d1b2ee126e42f7" providerId="LiveId" clId="{4A4B2B96-0F02-479C-9065-E2D1EEFB0B90}" dt="2023-02-21T01:12:55.171" v="14692" actId="692"/>
          <ac:cxnSpMkLst>
            <pc:docMk/>
            <pc:sldMk cId="2926431431" sldId="293"/>
            <ac:cxnSpMk id="6" creationId="{D3F079FD-F361-6949-3171-EEF8F132F5B5}"/>
          </ac:cxnSpMkLst>
        </pc:cxnChg>
        <pc:cxnChg chg="add mod">
          <ac:chgData name="Gaspar Lesznik" userId="e9d1b2ee126e42f7" providerId="LiveId" clId="{4A4B2B96-0F02-479C-9065-E2D1EEFB0B90}" dt="2023-02-21T01:13:11.121" v="14694" actId="1076"/>
          <ac:cxnSpMkLst>
            <pc:docMk/>
            <pc:sldMk cId="2926431431" sldId="293"/>
            <ac:cxnSpMk id="8" creationId="{848F891F-1D28-AF2B-44CD-A73148B72ECF}"/>
          </ac:cxnSpMkLst>
        </pc:cxnChg>
      </pc:sldChg>
      <pc:sldChg chg="addSp delSp modSp new mod modClrScheme chgLayout">
        <pc:chgData name="Gaspar Lesznik" userId="e9d1b2ee126e42f7" providerId="LiveId" clId="{4A4B2B96-0F02-479C-9065-E2D1EEFB0B90}" dt="2023-02-21T01:07:24.151" v="14508" actId="20577"/>
        <pc:sldMkLst>
          <pc:docMk/>
          <pc:sldMk cId="3216503107" sldId="294"/>
        </pc:sldMkLst>
        <pc:spChg chg="mod ord">
          <ac:chgData name="Gaspar Lesznik" userId="e9d1b2ee126e42f7" providerId="LiveId" clId="{4A4B2B96-0F02-479C-9065-E2D1EEFB0B90}" dt="2023-02-21T01:05:11.403" v="14440" actId="700"/>
          <ac:spMkLst>
            <pc:docMk/>
            <pc:sldMk cId="3216503107" sldId="294"/>
            <ac:spMk id="2" creationId="{6DFD9673-B3CC-5C50-9EBF-7B0AA5AB3E1A}"/>
          </ac:spMkLst>
        </pc:spChg>
        <pc:spChg chg="del">
          <ac:chgData name="Gaspar Lesznik" userId="e9d1b2ee126e42f7" providerId="LiveId" clId="{4A4B2B96-0F02-479C-9065-E2D1EEFB0B90}" dt="2023-02-21T00:49:55.397" v="14339"/>
          <ac:spMkLst>
            <pc:docMk/>
            <pc:sldMk cId="3216503107" sldId="294"/>
            <ac:spMk id="3" creationId="{CBC2989A-4574-5B43-6C3C-F510065979E2}"/>
          </ac:spMkLst>
        </pc:spChg>
        <pc:spChg chg="add del mod">
          <ac:chgData name="Gaspar Lesznik" userId="e9d1b2ee126e42f7" providerId="LiveId" clId="{4A4B2B96-0F02-479C-9065-E2D1EEFB0B90}" dt="2023-02-21T01:04:14.311" v="14435"/>
          <ac:spMkLst>
            <pc:docMk/>
            <pc:sldMk cId="3216503107" sldId="294"/>
            <ac:spMk id="4" creationId="{F73B80FA-933B-B810-05F2-B07C452C30D5}"/>
          </ac:spMkLst>
        </pc:spChg>
        <pc:spChg chg="add del mod">
          <ac:chgData name="Gaspar Lesznik" userId="e9d1b2ee126e42f7" providerId="LiveId" clId="{4A4B2B96-0F02-479C-9065-E2D1EEFB0B90}" dt="2023-02-21T01:04:14.311" v="14435"/>
          <ac:spMkLst>
            <pc:docMk/>
            <pc:sldMk cId="3216503107" sldId="294"/>
            <ac:spMk id="5" creationId="{2C82156A-CE6A-98AE-1345-DA99A8C78FAD}"/>
          </ac:spMkLst>
        </pc:spChg>
        <pc:spChg chg="add del mod ord">
          <ac:chgData name="Gaspar Lesznik" userId="e9d1b2ee126e42f7" providerId="LiveId" clId="{4A4B2B96-0F02-479C-9065-E2D1EEFB0B90}" dt="2023-02-21T01:04:40.963" v="14438" actId="700"/>
          <ac:spMkLst>
            <pc:docMk/>
            <pc:sldMk cId="3216503107" sldId="294"/>
            <ac:spMk id="6" creationId="{392A0C7B-BE5B-7EA2-5946-DF0DF17761F2}"/>
          </ac:spMkLst>
        </pc:spChg>
        <pc:spChg chg="add mod ord">
          <ac:chgData name="Gaspar Lesznik" userId="e9d1b2ee126e42f7" providerId="LiveId" clId="{4A4B2B96-0F02-479C-9065-E2D1EEFB0B90}" dt="2023-02-21T01:07:24.151" v="14508" actId="20577"/>
          <ac:spMkLst>
            <pc:docMk/>
            <pc:sldMk cId="3216503107" sldId="294"/>
            <ac:spMk id="7" creationId="{A2A627E3-352B-D93C-B2F7-ADADAB4D36F7}"/>
          </ac:spMkLst>
        </pc:spChg>
        <pc:picChg chg="add mod ord">
          <ac:chgData name="Gaspar Lesznik" userId="e9d1b2ee126e42f7" providerId="LiveId" clId="{4A4B2B96-0F02-479C-9065-E2D1EEFB0B90}" dt="2023-02-21T01:06:44.298" v="14499" actId="1076"/>
          <ac:picMkLst>
            <pc:docMk/>
            <pc:sldMk cId="3216503107" sldId="294"/>
            <ac:picMk id="3074" creationId="{B55AE55D-E2BA-8AC9-239E-CB4AEC45C8F2}"/>
          </ac:picMkLst>
        </pc:picChg>
      </pc:sldChg>
      <pc:sldChg chg="modSp new del mod">
        <pc:chgData name="Gaspar Lesznik" userId="e9d1b2ee126e42f7" providerId="LiveId" clId="{4A4B2B96-0F02-479C-9065-E2D1EEFB0B90}" dt="2023-02-21T01:02:50.296" v="14433" actId="2696"/>
        <pc:sldMkLst>
          <pc:docMk/>
          <pc:sldMk cId="297485729" sldId="295"/>
        </pc:sldMkLst>
        <pc:spChg chg="mod">
          <ac:chgData name="Gaspar Lesznik" userId="e9d1b2ee126e42f7" providerId="LiveId" clId="{4A4B2B96-0F02-479C-9065-E2D1EEFB0B90}" dt="2023-02-21T00:59:19.871" v="14431" actId="20577"/>
          <ac:spMkLst>
            <pc:docMk/>
            <pc:sldMk cId="297485729" sldId="295"/>
            <ac:spMk id="2" creationId="{9F108975-8CBB-C96C-67D8-C67451DD088B}"/>
          </ac:spMkLst>
        </pc:spChg>
        <pc:spChg chg="mod">
          <ac:chgData name="Gaspar Lesznik" userId="e9d1b2ee126e42f7" providerId="LiveId" clId="{4A4B2B96-0F02-479C-9065-E2D1EEFB0B90}" dt="2023-02-21T00:59:26.047" v="14432" actId="14100"/>
          <ac:spMkLst>
            <pc:docMk/>
            <pc:sldMk cId="297485729" sldId="295"/>
            <ac:spMk id="3" creationId="{B2F14DFE-7615-42B9-BED5-04BBFE4661B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332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D659D3-64BE-4F83-88BC-F7B026FCD9B8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495CD49-3221-4ADC-AAE3-057F50601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6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5CD49-3221-4ADC-AAE3-057F50601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81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5CD49-3221-4ADC-AAE3-057F506010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5CD49-3221-4ADC-AAE3-057F506010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4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2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9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1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7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5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6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6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2/21/2023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A5485D-4AF6-47BA-8BB1-44D0639B9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3861B3-77F4-42C4-B257-AF7D1EB5F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98ED8386-D84C-F32A-C8B5-84C2C5771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1DF53E4F-F248-41DA-B87A-B7539C6CF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92000" cy="6858000"/>
          </a:xfrm>
          <a:prstGeom prst="frame">
            <a:avLst>
              <a:gd name="adj1" fmla="val 9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724E74D-9688-4ED9-86E6-D0C3F23DD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frame">
            <a:avLst>
              <a:gd name="adj1" fmla="val 9763"/>
            </a:avLst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85DAA-310A-64C7-69A5-E0C7EAB1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114" y="3429000"/>
            <a:ext cx="10128924" cy="7620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Gaspar Lesznik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 Artist  -  Blacksmith  -  Engineer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+mj-lt"/>
              </a:rPr>
              <a:t>AU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8EB2E-8BC8-DC16-C2D9-B228FB9F4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623" y="1366159"/>
            <a:ext cx="10128925" cy="144780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THE SCIENCE OF BLACKSMITHING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8F7743-9D11-4179-BEB4-EC2B1C265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"/>
          <a:stretch>
            <a:fillRect/>
          </a:stretch>
        </p:blipFill>
        <p:spPr>
          <a:xfrm>
            <a:off x="0" y="692701"/>
            <a:ext cx="5193553" cy="6165298"/>
          </a:xfrm>
          <a:custGeom>
            <a:avLst/>
            <a:gdLst>
              <a:gd name="connsiteX0" fmla="*/ 0 w 5193553"/>
              <a:gd name="connsiteY0" fmla="*/ 0 h 6165298"/>
              <a:gd name="connsiteX1" fmla="*/ 669547 w 5193553"/>
              <a:gd name="connsiteY1" fmla="*/ 0 h 6165298"/>
              <a:gd name="connsiteX2" fmla="*/ 669547 w 5193553"/>
              <a:gd name="connsiteY2" fmla="*/ 5504304 h 6165298"/>
              <a:gd name="connsiteX3" fmla="*/ 5193553 w 5193553"/>
              <a:gd name="connsiteY3" fmla="*/ 5504304 h 6165298"/>
              <a:gd name="connsiteX4" fmla="*/ 5193553 w 5193553"/>
              <a:gd name="connsiteY4" fmla="*/ 6165298 h 6165298"/>
              <a:gd name="connsiteX5" fmla="*/ 0 w 5193553"/>
              <a:gd name="connsiteY5" fmla="*/ 6165298 h 616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3553" h="6165298">
                <a:moveTo>
                  <a:pt x="0" y="0"/>
                </a:moveTo>
                <a:lnTo>
                  <a:pt x="669547" y="0"/>
                </a:lnTo>
                <a:lnTo>
                  <a:pt x="669547" y="5504304"/>
                </a:lnTo>
                <a:lnTo>
                  <a:pt x="5193553" y="5504304"/>
                </a:lnTo>
                <a:lnTo>
                  <a:pt x="5193553" y="6165298"/>
                </a:lnTo>
                <a:lnTo>
                  <a:pt x="0" y="6165298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29D54-E14A-4679-95CF-25E6EC2BD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3" b="19117"/>
          <a:stretch/>
        </p:blipFill>
        <p:spPr>
          <a:xfrm rot="5400000">
            <a:off x="381678" y="-381678"/>
            <a:ext cx="4180119" cy="4943475"/>
          </a:xfrm>
          <a:custGeom>
            <a:avLst/>
            <a:gdLst>
              <a:gd name="connsiteX0" fmla="*/ 0 w 4180119"/>
              <a:gd name="connsiteY0" fmla="*/ 4943475 h 4943475"/>
              <a:gd name="connsiteX1" fmla="*/ 0 w 4180119"/>
              <a:gd name="connsiteY1" fmla="*/ 0 h 4943475"/>
              <a:gd name="connsiteX2" fmla="*/ 669547 w 4180119"/>
              <a:gd name="connsiteY2" fmla="*/ 0 h 4943475"/>
              <a:gd name="connsiteX3" fmla="*/ 669547 w 4180119"/>
              <a:gd name="connsiteY3" fmla="*/ 4276977 h 4943475"/>
              <a:gd name="connsiteX4" fmla="*/ 4180119 w 4180119"/>
              <a:gd name="connsiteY4" fmla="*/ 4276977 h 4943475"/>
              <a:gd name="connsiteX5" fmla="*/ 4180119 w 4180119"/>
              <a:gd name="connsiteY5" fmla="*/ 4943475 h 4943475"/>
              <a:gd name="connsiteX6" fmla="*/ 0 w 4180119"/>
              <a:gd name="connsiteY6" fmla="*/ 4943475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119" h="4943475">
                <a:moveTo>
                  <a:pt x="0" y="4943475"/>
                </a:moveTo>
                <a:lnTo>
                  <a:pt x="0" y="0"/>
                </a:lnTo>
                <a:lnTo>
                  <a:pt x="669547" y="0"/>
                </a:lnTo>
                <a:lnTo>
                  <a:pt x="669547" y="4276977"/>
                </a:lnTo>
                <a:lnTo>
                  <a:pt x="4180119" y="4276977"/>
                </a:lnTo>
                <a:lnTo>
                  <a:pt x="4180119" y="4943475"/>
                </a:lnTo>
                <a:lnTo>
                  <a:pt x="0" y="49434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53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26" name="Picture 2" descr="AISI Alloy Numbering System">
            <a:extLst>
              <a:ext uri="{FF2B5EF4-FFF2-40B4-BE49-F238E27FC236}">
                <a16:creationId xmlns:a16="http://schemas.microsoft.com/office/drawing/2014/main" id="{6B0A6265-1098-D0D5-769A-B9BA948F0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 r="3" b="1098"/>
          <a:stretch/>
        </p:blipFill>
        <p:spPr bwMode="auto">
          <a:xfrm>
            <a:off x="20" y="10"/>
            <a:ext cx="12191980" cy="68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9B300F-5BDA-2C03-1786-348FC2450051}"/>
              </a:ext>
            </a:extLst>
          </p:cNvPr>
          <p:cNvSpPr/>
          <p:nvPr/>
        </p:nvSpPr>
        <p:spPr>
          <a:xfrm>
            <a:off x="1070264" y="1215736"/>
            <a:ext cx="3654612" cy="426028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09929-2917-6DF9-2801-D8167854AC99}"/>
              </a:ext>
            </a:extLst>
          </p:cNvPr>
          <p:cNvSpPr txBox="1"/>
          <p:nvPr/>
        </p:nvSpPr>
        <p:spPr>
          <a:xfrm>
            <a:off x="955964" y="5434445"/>
            <a:ext cx="4644736" cy="561110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1DC49-CA87-8259-FF63-239F47256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596159"/>
            <a:ext cx="11274612" cy="4195763"/>
          </a:xfrm>
        </p:spPr>
        <p:txBody>
          <a:bodyPr>
            <a:normAutofit/>
          </a:bodyPr>
          <a:lstStyle/>
          <a:p>
            <a:r>
              <a:rPr lang="en-US" dirty="0"/>
              <a:t>Junkyard Steels (my choice)</a:t>
            </a:r>
          </a:p>
          <a:p>
            <a:pPr lvl="1"/>
            <a:r>
              <a:rPr lang="en-US" dirty="0"/>
              <a:t>Used and abused and discarded steel of an unknown grade (and quality)</a:t>
            </a:r>
          </a:p>
          <a:p>
            <a:pPr lvl="1"/>
            <a:r>
              <a:rPr lang="en-US" dirty="0"/>
              <a:t>Widely available and cheap, often free</a:t>
            </a:r>
          </a:p>
          <a:p>
            <a:pPr lvl="1"/>
            <a:r>
              <a:rPr lang="en-US" dirty="0"/>
              <a:t>Infinite possibilities</a:t>
            </a:r>
          </a:p>
          <a:p>
            <a:pPr lvl="1"/>
            <a:r>
              <a:rPr lang="en-US" dirty="0"/>
              <a:t>Tool steel:  Automobile springs (coil and leaf); axles, bed frames, saw blades, farm machinery, sucker rod, garage door springs…..</a:t>
            </a:r>
          </a:p>
          <a:p>
            <a:pPr lvl="1"/>
            <a:r>
              <a:rPr lang="en-US" dirty="0"/>
              <a:t>Carbon steel:  Wrecking bars, fences, machinery parts and housings…..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17B174-CB15-EBD8-C478-1ACC3E0D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188913"/>
            <a:ext cx="10895012" cy="1325562"/>
          </a:xfrm>
        </p:spPr>
        <p:txBody>
          <a:bodyPr/>
          <a:lstStyle/>
          <a:p>
            <a:r>
              <a:rPr lang="en-US" dirty="0"/>
              <a:t>Steel – the tough stuff  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6FDD9-14D2-3E02-1B7D-9A217116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37" y="230679"/>
            <a:ext cx="10895106" cy="1325563"/>
          </a:xfrm>
        </p:spPr>
        <p:txBody>
          <a:bodyPr/>
          <a:lstStyle/>
          <a:p>
            <a:r>
              <a:rPr lang="en-US" dirty="0"/>
              <a:t>Testing Junkyard Steel for Carbon</a:t>
            </a:r>
          </a:p>
        </p:txBody>
      </p:sp>
      <p:pic>
        <p:nvPicPr>
          <p:cNvPr id="4" name="20230218_130437">
            <a:hlinkClick r:id="" action="ppaction://media"/>
            <a:extLst>
              <a:ext uri="{FF2B5EF4-FFF2-40B4-BE49-F238E27FC236}">
                <a16:creationId xmlns:a16="http://schemas.microsoft.com/office/drawing/2014/main" id="{10671591-448F-46EC-3FDA-3E6D3764A6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5301" y="1695360"/>
            <a:ext cx="2722418" cy="4838837"/>
          </a:xfrm>
        </p:spPr>
      </p:pic>
      <p:pic>
        <p:nvPicPr>
          <p:cNvPr id="5" name="20230218_130508">
            <a:hlinkClick r:id="" action="ppaction://media"/>
            <a:extLst>
              <a:ext uri="{FF2B5EF4-FFF2-40B4-BE49-F238E27FC236}">
                <a16:creationId xmlns:a16="http://schemas.microsoft.com/office/drawing/2014/main" id="{F1F200C6-FBC5-171D-F73F-F10B9729DE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6700" y="1694342"/>
            <a:ext cx="2722418" cy="4839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A18737-DB09-C010-DCE2-4F4206696163}"/>
              </a:ext>
            </a:extLst>
          </p:cNvPr>
          <p:cNvSpPr txBox="1"/>
          <p:nvPr/>
        </p:nvSpPr>
        <p:spPr>
          <a:xfrm>
            <a:off x="646834" y="2139723"/>
            <a:ext cx="355109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original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Spark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Low or no carbon steels have dull sparks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Medium and high carbon steels are bright and explosive sparks</a:t>
            </a:r>
          </a:p>
        </p:txBody>
      </p:sp>
    </p:spTree>
    <p:extLst>
      <p:ext uri="{BB962C8B-B14F-4D97-AF65-F5344CB8AC3E}">
        <p14:creationId xmlns:p14="http://schemas.microsoft.com/office/powerpoint/2010/main" val="6007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C642-5503-2785-4638-9F3F1D2E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85203"/>
            <a:ext cx="10895106" cy="1325563"/>
          </a:xfrm>
        </p:spPr>
        <p:txBody>
          <a:bodyPr/>
          <a:lstStyle/>
          <a:p>
            <a:r>
              <a:rPr lang="en-US" dirty="0"/>
              <a:t>Blacksmith Equipment  -  the Forge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7887-F540-DB9D-F984-23A349A73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357166"/>
            <a:ext cx="11274612" cy="5249375"/>
          </a:xfrm>
        </p:spPr>
        <p:txBody>
          <a:bodyPr>
            <a:normAutofit/>
          </a:bodyPr>
          <a:lstStyle/>
          <a:p>
            <a:r>
              <a:rPr lang="en-US" dirty="0"/>
              <a:t>Hearth or forge to heat metal.  </a:t>
            </a:r>
          </a:p>
          <a:p>
            <a:pPr lvl="1"/>
            <a:r>
              <a:rPr lang="en-US" dirty="0"/>
              <a:t>Target high temperature from 1,700</a:t>
            </a:r>
            <a:r>
              <a:rPr lang="en-US" baseline="30000" dirty="0"/>
              <a:t>o</a:t>
            </a:r>
            <a:r>
              <a:rPr lang="en-US" dirty="0"/>
              <a:t> to 2,300</a:t>
            </a:r>
            <a:r>
              <a:rPr lang="en-US" baseline="30000" dirty="0"/>
              <a:t>o</a:t>
            </a:r>
            <a:r>
              <a:rPr lang="en-US" dirty="0"/>
              <a:t>F.</a:t>
            </a:r>
          </a:p>
          <a:p>
            <a:pPr lvl="1"/>
            <a:r>
              <a:rPr lang="en-US" dirty="0"/>
              <a:t>Usually constructed of cast iron, steel, brick and mortar</a:t>
            </a:r>
          </a:p>
          <a:p>
            <a:pPr lvl="1"/>
            <a:r>
              <a:rPr lang="en-US" dirty="0"/>
              <a:t>Must have forced air (oxygen).  Blower, fan, bellows…..</a:t>
            </a:r>
          </a:p>
          <a:p>
            <a:r>
              <a:rPr lang="en-US" dirty="0"/>
              <a:t>Fuel</a:t>
            </a:r>
          </a:p>
          <a:p>
            <a:pPr lvl="1"/>
            <a:r>
              <a:rPr lang="en-US" dirty="0"/>
              <a:t>Coal (clean bituminous is best).   Widely available.  Efficient and inexpensive.</a:t>
            </a:r>
          </a:p>
          <a:p>
            <a:pPr lvl="1"/>
            <a:r>
              <a:rPr lang="en-US" dirty="0"/>
              <a:t>Wood, charcoal can be used but very inefficient.</a:t>
            </a:r>
          </a:p>
          <a:p>
            <a:pPr lvl="1"/>
            <a:r>
              <a:rPr lang="en-US" dirty="0"/>
              <a:t>Propane</a:t>
            </a:r>
          </a:p>
          <a:p>
            <a:r>
              <a:rPr lang="en-US" dirty="0"/>
              <a:t>Delivery of air (oxygen) is essential for a hot fire</a:t>
            </a:r>
          </a:p>
        </p:txBody>
      </p:sp>
    </p:spTree>
    <p:extLst>
      <p:ext uri="{BB962C8B-B14F-4D97-AF65-F5344CB8AC3E}">
        <p14:creationId xmlns:p14="http://schemas.microsoft.com/office/powerpoint/2010/main" val="35801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ree&#10;&#10;Description automatically generated">
            <a:extLst>
              <a:ext uri="{FF2B5EF4-FFF2-40B4-BE49-F238E27FC236}">
                <a16:creationId xmlns:a16="http://schemas.microsoft.com/office/drawing/2014/main" id="{420B4B09-86F8-2C74-5E38-BA6D6F863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42" y="2045197"/>
            <a:ext cx="5963430" cy="3354429"/>
          </a:xfrm>
          <a:prstGeom prst="rect">
            <a:avLst/>
          </a:prstGeom>
        </p:spPr>
      </p:pic>
      <p:pic>
        <p:nvPicPr>
          <p:cNvPr id="7" name="Picture 6" descr="A wheelbarrow full of dirt&#10;&#10;Description automatically generated with medium confidence">
            <a:extLst>
              <a:ext uri="{FF2B5EF4-FFF2-40B4-BE49-F238E27FC236}">
                <a16:creationId xmlns:a16="http://schemas.microsoft.com/office/drawing/2014/main" id="{905C2DAD-4A37-91FD-AFC3-FB3060C5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03" y="740697"/>
            <a:ext cx="4805577" cy="6117303"/>
          </a:xfrm>
          <a:prstGeom prst="rect">
            <a:avLst/>
          </a:prstGeom>
        </p:spPr>
      </p:pic>
      <p:pic>
        <p:nvPicPr>
          <p:cNvPr id="8" name="Content Placeholder 6" descr="A picture containing ground, metalware, cement, stone&#10;&#10;Description automatically generated">
            <a:extLst>
              <a:ext uri="{FF2B5EF4-FFF2-40B4-BE49-F238E27FC236}">
                <a16:creationId xmlns:a16="http://schemas.microsoft.com/office/drawing/2014/main" id="{56D68EAE-2C03-7C65-F230-24FBD051B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8684" y="972507"/>
            <a:ext cx="5045438" cy="56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43D68-CAE4-3BE1-A969-2246F5961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Anvil (the soul of the smithy)</a:t>
            </a:r>
          </a:p>
          <a:p>
            <a:pPr lvl="1"/>
            <a:r>
              <a:rPr lang="en-US" dirty="0"/>
              <a:t>Acts as a mold, platform and third hand to shape the metal</a:t>
            </a:r>
          </a:p>
          <a:p>
            <a:pPr lvl="1"/>
            <a:r>
              <a:rPr lang="en-US" dirty="0"/>
              <a:t>Accepts various tooling for cutting, twisting, holding, etc.</a:t>
            </a:r>
          </a:p>
          <a:p>
            <a:pPr lvl="1"/>
            <a:r>
              <a:rPr lang="en-US" dirty="0"/>
              <a:t>Must have mass</a:t>
            </a:r>
          </a:p>
          <a:p>
            <a:pPr lvl="1"/>
            <a:r>
              <a:rPr lang="en-US" dirty="0"/>
              <a:t>Traditional anvils are expensive (~$7 - $9 per pound)</a:t>
            </a:r>
          </a:p>
          <a:p>
            <a:pPr lvl="1"/>
            <a:r>
              <a:rPr lang="en-US" dirty="0"/>
              <a:t>Any heavy metal block can work to degree</a:t>
            </a:r>
          </a:p>
          <a:p>
            <a:r>
              <a:rPr lang="en-US" dirty="0"/>
              <a:t>Accessories</a:t>
            </a:r>
          </a:p>
          <a:p>
            <a:pPr lvl="1"/>
            <a:r>
              <a:rPr lang="en-US" dirty="0"/>
              <a:t>Vice, quench bucket(s), hammers, tongs, hand tools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F34357-EA40-B72D-C2B5-1E76B5890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365125"/>
            <a:ext cx="10895012" cy="1325563"/>
          </a:xfrm>
        </p:spPr>
        <p:txBody>
          <a:bodyPr/>
          <a:lstStyle/>
          <a:p>
            <a:r>
              <a:rPr lang="en-US" dirty="0"/>
              <a:t>Blacksmith Equipment – the Anvil</a:t>
            </a:r>
          </a:p>
        </p:txBody>
      </p:sp>
    </p:spTree>
    <p:extLst>
      <p:ext uri="{BB962C8B-B14F-4D97-AF65-F5344CB8AC3E}">
        <p14:creationId xmlns:p14="http://schemas.microsoft.com/office/powerpoint/2010/main" val="323245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3EEA-5818-8BBD-0EC5-545D142B3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old&#10;&#10;Description automatically generated">
            <a:extLst>
              <a:ext uri="{FF2B5EF4-FFF2-40B4-BE49-F238E27FC236}">
                <a16:creationId xmlns:a16="http://schemas.microsoft.com/office/drawing/2014/main" id="{50550936-BAE8-A198-A166-022FCD4AB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6" y="667840"/>
            <a:ext cx="5349430" cy="5940778"/>
          </a:xfrm>
          <a:prstGeom prst="rect">
            <a:avLst/>
          </a:prstGeom>
        </p:spPr>
      </p:pic>
      <p:pic>
        <p:nvPicPr>
          <p:cNvPr id="8" name="Picture 7" descr="A knife on the ground&#10;&#10;Description automatically generated with low confidence">
            <a:extLst>
              <a:ext uri="{FF2B5EF4-FFF2-40B4-BE49-F238E27FC236}">
                <a16:creationId xmlns:a16="http://schemas.microsoft.com/office/drawing/2014/main" id="{1A1C7360-9621-33FC-0406-C427CFAAA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1798" y="2797102"/>
            <a:ext cx="4972896" cy="2417380"/>
          </a:xfrm>
          <a:prstGeom prst="rect">
            <a:avLst/>
          </a:prstGeom>
        </p:spPr>
      </p:pic>
      <p:pic>
        <p:nvPicPr>
          <p:cNvPr id="9" name="Content Placeholder 4" descr="A picture containing gear&#10;&#10;Description automatically generated">
            <a:extLst>
              <a:ext uri="{FF2B5EF4-FFF2-40B4-BE49-F238E27FC236}">
                <a16:creationId xmlns:a16="http://schemas.microsoft.com/office/drawing/2014/main" id="{A6515F6B-7D04-7008-087E-45EB1D426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8119" y="-120821"/>
            <a:ext cx="4195762" cy="5168923"/>
          </a:xfrm>
        </p:spPr>
      </p:pic>
      <p:pic>
        <p:nvPicPr>
          <p:cNvPr id="11" name="Picture 10" descr="A picture containing tool, plane&#10;&#10;Description automatically generated">
            <a:extLst>
              <a:ext uri="{FF2B5EF4-FFF2-40B4-BE49-F238E27FC236}">
                <a16:creationId xmlns:a16="http://schemas.microsoft.com/office/drawing/2014/main" id="{176121E3-CC9D-409A-F714-A14BACB82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10" y="1226372"/>
            <a:ext cx="4575685" cy="5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indoor, floor, wooden, old&#10;&#10;Description automatically generated">
            <a:extLst>
              <a:ext uri="{FF2B5EF4-FFF2-40B4-BE49-F238E27FC236}">
                <a16:creationId xmlns:a16="http://schemas.microsoft.com/office/drawing/2014/main" id="{E6B61B28-6A2E-9CA5-2EB4-83BDCDD9B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19540" r="20959" b="14177"/>
          <a:stretch/>
        </p:blipFill>
        <p:spPr>
          <a:xfrm rot="5400000">
            <a:off x="645117" y="816534"/>
            <a:ext cx="5758266" cy="514350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0915D-106C-90F5-09E4-3B56CA87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18" y="1469120"/>
            <a:ext cx="6376555" cy="5150045"/>
          </a:xfrm>
          <a:prstGeom prst="rect">
            <a:avLst/>
          </a:prstGeom>
        </p:spPr>
      </p:pic>
      <p:pic>
        <p:nvPicPr>
          <p:cNvPr id="11" name="Content Placeholder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A2BB950F-1227-8A4F-5058-72F64D805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2"/>
          <a:stretch/>
        </p:blipFill>
        <p:spPr>
          <a:xfrm>
            <a:off x="3181783" y="1469120"/>
            <a:ext cx="4602308" cy="471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1C0840-4C3B-8D89-E5DD-FD35E7B52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91" y="1216152"/>
            <a:ext cx="4344266" cy="43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AB70-3EAF-3BD0-7E9E-3F9B31A4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68331"/>
            <a:ext cx="10895106" cy="1325563"/>
          </a:xfrm>
        </p:spPr>
        <p:txBody>
          <a:bodyPr/>
          <a:lstStyle/>
          <a:p>
            <a:r>
              <a:rPr lang="en-US" dirty="0"/>
              <a:t>Forging and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82294-B666-7F19-F0BB-92A3224A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07887"/>
            <a:ext cx="11274612" cy="41957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Forging is the act of shaping metal with kinetic energy (tools and muscle)</a:t>
            </a:r>
          </a:p>
          <a:p>
            <a:r>
              <a:rPr lang="en-US" dirty="0"/>
              <a:t>Heating steel to above it’s critical temperature (~1,350</a:t>
            </a:r>
            <a:r>
              <a:rPr lang="en-US" baseline="30000" dirty="0"/>
              <a:t>o</a:t>
            </a:r>
            <a:r>
              <a:rPr lang="en-US" dirty="0"/>
              <a:t>F) changes the crystalline structure of steel making it malleable.  A plastic state called austenite.  Non-magnetic.</a:t>
            </a:r>
          </a:p>
          <a:p>
            <a:r>
              <a:rPr lang="en-US" dirty="0"/>
              <a:t>Forging is typically done between 1,650</a:t>
            </a:r>
            <a:r>
              <a:rPr lang="en-US" baseline="30000" dirty="0"/>
              <a:t>o</a:t>
            </a:r>
            <a:r>
              <a:rPr lang="en-US" dirty="0"/>
              <a:t>F to 1,975</a:t>
            </a:r>
            <a:r>
              <a:rPr lang="en-US" baseline="30000" dirty="0"/>
              <a:t>o</a:t>
            </a:r>
            <a:r>
              <a:rPr lang="en-US" dirty="0"/>
              <a:t>F</a:t>
            </a:r>
          </a:p>
          <a:p>
            <a:r>
              <a:rPr lang="en-US" dirty="0"/>
              <a:t>As temperature drops the steel begins to harden and stresses develop.   Forging at too low a temperature can crack or break the steel.</a:t>
            </a:r>
          </a:p>
          <a:p>
            <a:r>
              <a:rPr lang="en-US" dirty="0"/>
              <a:t>Heating the steel above 2,000</a:t>
            </a:r>
            <a:r>
              <a:rPr lang="en-US" baseline="30000" dirty="0"/>
              <a:t>o</a:t>
            </a:r>
            <a:r>
              <a:rPr lang="en-US" dirty="0"/>
              <a:t>F can reduced the carbon content if held too long.   Above 2,300</a:t>
            </a:r>
            <a:r>
              <a:rPr lang="en-US" baseline="30000" dirty="0"/>
              <a:t>o</a:t>
            </a:r>
            <a:r>
              <a:rPr lang="en-US" dirty="0"/>
              <a:t>F (dazzling white) the steel will begin to spark and burn.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B83F00B-B5EB-3425-04AC-ACB81B26C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289028"/>
            <a:ext cx="6639791" cy="627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624C2-E1D2-852F-E2A6-CABF90470AB8}"/>
              </a:ext>
            </a:extLst>
          </p:cNvPr>
          <p:cNvSpPr txBox="1"/>
          <p:nvPr/>
        </p:nvSpPr>
        <p:spPr>
          <a:xfrm>
            <a:off x="1413162" y="2774373"/>
            <a:ext cx="2857500" cy="1319645"/>
          </a:xfrm>
          <a:prstGeom prst="rect">
            <a:avLst/>
          </a:prstGeom>
          <a:noFill/>
          <a:ln w="825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 descr="Austenite | 2019-07-11 | Industrial Heating">
            <a:extLst>
              <a:ext uri="{FF2B5EF4-FFF2-40B4-BE49-F238E27FC236}">
                <a16:creationId xmlns:a16="http://schemas.microsoft.com/office/drawing/2014/main" id="{F8CFA931-9D68-62DF-1F3A-E7013A568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8725"/>
          <a:stretch/>
        </p:blipFill>
        <p:spPr bwMode="auto">
          <a:xfrm>
            <a:off x="6445829" y="2366733"/>
            <a:ext cx="5517573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A49E-67BB-00FD-36C6-C535A9E6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FA823-299B-3E13-7E4A-648196107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don’t shoe horses.</a:t>
            </a:r>
          </a:p>
          <a:p>
            <a:r>
              <a:rPr lang="en-US" dirty="0"/>
              <a:t>Farriers shoe horses.</a:t>
            </a:r>
          </a:p>
          <a:p>
            <a:r>
              <a:rPr lang="en-US" dirty="0"/>
              <a:t>All Farriers are Blacksmiths.</a:t>
            </a:r>
          </a:p>
          <a:p>
            <a:r>
              <a:rPr lang="en-US" dirty="0"/>
              <a:t>Not all Blacksmiths are Farriers. </a:t>
            </a:r>
          </a:p>
        </p:txBody>
      </p:sp>
    </p:spTree>
    <p:extLst>
      <p:ext uri="{BB962C8B-B14F-4D97-AF65-F5344CB8AC3E}">
        <p14:creationId xmlns:p14="http://schemas.microsoft.com/office/powerpoint/2010/main" val="184756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4AB70-3EAF-3BD0-7E9E-3F9B31A4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75" y="21211"/>
            <a:ext cx="10895106" cy="1325563"/>
          </a:xfrm>
        </p:spPr>
        <p:txBody>
          <a:bodyPr/>
          <a:lstStyle/>
          <a:p>
            <a:r>
              <a:rPr lang="en-US" dirty="0"/>
              <a:t>Forging  - Moving Metal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82294-B666-7F19-F0BB-92A3224A4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842" y="1346774"/>
            <a:ext cx="10150424" cy="514754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Forging is fast.  </a:t>
            </a:r>
          </a:p>
          <a:p>
            <a:pPr lvl="1"/>
            <a:r>
              <a:rPr lang="en-US" sz="2800" dirty="0"/>
              <a:t>Temperatures drop quickly.  Be ready.  Strike while the iron is hot.</a:t>
            </a:r>
          </a:p>
          <a:p>
            <a:pPr lvl="1"/>
            <a:r>
              <a:rPr lang="en-US" sz="2800" dirty="0"/>
              <a:t>The greater the mass the longer it stays hot.</a:t>
            </a:r>
          </a:p>
          <a:p>
            <a:pPr lvl="1"/>
            <a:r>
              <a:rPr lang="en-US" sz="2800" dirty="0"/>
              <a:t>But also radiates more heat making it more difficult to work</a:t>
            </a:r>
          </a:p>
          <a:p>
            <a:r>
              <a:rPr lang="en-US" sz="3200" dirty="0"/>
              <a:t>Moving metal by forging is physical and mechanical</a:t>
            </a:r>
          </a:p>
          <a:p>
            <a:pPr lvl="1"/>
            <a:r>
              <a:rPr lang="en-US" sz="2800" dirty="0"/>
              <a:t>Hammers have different profiles to achieve different results</a:t>
            </a:r>
          </a:p>
          <a:p>
            <a:pPr lvl="1"/>
            <a:r>
              <a:rPr lang="en-US" sz="2800" dirty="0"/>
              <a:t>Possibilities are nearly endless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9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B1B3-1510-9598-CFF7-522C56EF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21" y="355369"/>
            <a:ext cx="10895106" cy="1325563"/>
          </a:xfrm>
        </p:spPr>
        <p:txBody>
          <a:bodyPr/>
          <a:lstStyle/>
          <a:p>
            <a:r>
              <a:rPr lang="en-US" dirty="0"/>
              <a:t>Forging  -  Color of Heat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8A248-DE90-FBCC-27AA-4FFA38E54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949" y="1918277"/>
            <a:ext cx="9121724" cy="419576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Blacksmith shops are dark for a reason</a:t>
            </a:r>
          </a:p>
          <a:p>
            <a:pPr lvl="1"/>
            <a:r>
              <a:rPr lang="en-US" sz="2800" dirty="0"/>
              <a:t>Peaceful</a:t>
            </a:r>
          </a:p>
          <a:p>
            <a:pPr lvl="1"/>
            <a:r>
              <a:rPr lang="en-US" sz="2800" dirty="0"/>
              <a:t>Adds to the mystery.  Almost mystical.</a:t>
            </a:r>
          </a:p>
          <a:p>
            <a:r>
              <a:rPr lang="en-US" sz="3200" i="1" dirty="0"/>
              <a:t>Temperature is determined by color of the steel</a:t>
            </a:r>
            <a:r>
              <a:rPr lang="en-US" sz="3200" dirty="0"/>
              <a:t>.  </a:t>
            </a:r>
          </a:p>
          <a:p>
            <a:pPr lvl="1"/>
            <a:r>
              <a:rPr lang="en-US" sz="2800" dirty="0"/>
              <a:t>Inexact but close enough</a:t>
            </a:r>
          </a:p>
          <a:p>
            <a:pPr lvl="1"/>
            <a:r>
              <a:rPr lang="en-US" sz="2800" dirty="0"/>
              <a:t>Everyone’s eyes are different</a:t>
            </a:r>
          </a:p>
          <a:p>
            <a:pPr lvl="1"/>
            <a:r>
              <a:rPr lang="en-US" sz="2800" dirty="0"/>
              <a:t>Experience teaches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8D6FD602-3113-4FC4-982F-15099614D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48" y="0"/>
            <a:ext cx="7724071" cy="6858000"/>
            <a:chOff x="4464881" y="0"/>
            <a:chExt cx="7724071" cy="6858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B8C81AF-BEDB-486F-AB26-181C63BF1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1" name="Picture 25">
              <a:extLst>
                <a:ext uri="{FF2B5EF4-FFF2-40B4-BE49-F238E27FC236}">
                  <a16:creationId xmlns:a16="http://schemas.microsoft.com/office/drawing/2014/main" id="{E08D8EF1-80CA-4FAD-BD38-F379CECC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4098" name="Picture 2" descr="Austenite | 2019-07-11 | Industrial Heating">
            <a:extLst>
              <a:ext uri="{FF2B5EF4-FFF2-40B4-BE49-F238E27FC236}">
                <a16:creationId xmlns:a16="http://schemas.microsoft.com/office/drawing/2014/main" id="{F370D8F1-5D6D-55E6-2140-743BB7DB85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r="6468"/>
          <a:stretch/>
        </p:blipFill>
        <p:spPr bwMode="auto">
          <a:xfrm>
            <a:off x="654628" y="830913"/>
            <a:ext cx="6057900" cy="473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Changing Color of forging steel">
            <a:extLst>
              <a:ext uri="{FF2B5EF4-FFF2-40B4-BE49-F238E27FC236}">
                <a16:creationId xmlns:a16="http://schemas.microsoft.com/office/drawing/2014/main" id="{D86947A8-DE41-062F-6D4D-6F6D266E5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82"/>
          <a:stretch/>
        </p:blipFill>
        <p:spPr bwMode="auto">
          <a:xfrm>
            <a:off x="6539345" y="490450"/>
            <a:ext cx="4859482" cy="473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B183-26BB-ED08-3DC1-0C33A873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25B93-E68A-0E94-1DCE-C14E1309E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323"/>
            <a:ext cx="11274612" cy="4195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Forging is violent </a:t>
            </a:r>
          </a:p>
          <a:p>
            <a:pPr lvl="1"/>
            <a:r>
              <a:rPr lang="en-US" dirty="0"/>
              <a:t>High temperatures</a:t>
            </a:r>
          </a:p>
          <a:p>
            <a:pPr lvl="1"/>
            <a:r>
              <a:rPr lang="en-US" dirty="0"/>
              <a:t>Hammering, twisting, bending….</a:t>
            </a:r>
          </a:p>
          <a:p>
            <a:pPr lvl="1"/>
            <a:r>
              <a:rPr lang="en-US" dirty="0"/>
              <a:t>The object being made takes on numerous stresses which must be relieved to avoid fracture.</a:t>
            </a:r>
          </a:p>
          <a:p>
            <a:pPr lvl="1"/>
            <a:r>
              <a:rPr lang="en-US" dirty="0"/>
              <a:t>At the same we want to create a hard, ductile tool that will withstand hard use.   A chisel for example.</a:t>
            </a:r>
          </a:p>
          <a:p>
            <a:r>
              <a:rPr lang="en-US" dirty="0"/>
              <a:t>The process to relieve the stresses and develop a finished tool is called Heat Treatment</a:t>
            </a:r>
          </a:p>
        </p:txBody>
      </p:sp>
    </p:spTree>
    <p:extLst>
      <p:ext uri="{BB962C8B-B14F-4D97-AF65-F5344CB8AC3E}">
        <p14:creationId xmlns:p14="http://schemas.microsoft.com/office/powerpoint/2010/main" val="860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2E6C6-0037-9E1D-0012-C89D3A2D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Treatment  -  Annealing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401E8-EB6D-40E2-C48B-41A5CC481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691323"/>
            <a:ext cx="11274612" cy="4195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relive all the stresses the object must be </a:t>
            </a:r>
            <a:r>
              <a:rPr lang="en-US" i="1" dirty="0"/>
              <a:t>annealed</a:t>
            </a:r>
            <a:r>
              <a:rPr lang="en-US" dirty="0"/>
              <a:t> or </a:t>
            </a:r>
            <a:r>
              <a:rPr lang="en-US" i="1" dirty="0"/>
              <a:t>normalized</a:t>
            </a:r>
            <a:r>
              <a:rPr lang="en-US" dirty="0"/>
              <a:t> to a relaxed molecular state.   </a:t>
            </a:r>
          </a:p>
          <a:p>
            <a:r>
              <a:rPr lang="en-US" dirty="0"/>
              <a:t>The tool is slowly heated to above the critical temperature (non-magnetic) then allowed to cool very slowly (in a dying fire, still air, insulated enclosure).</a:t>
            </a:r>
          </a:p>
          <a:p>
            <a:r>
              <a:rPr lang="en-US" dirty="0"/>
              <a:t>This may be done 2 or 3 times to ensure the tool is fully annealed.</a:t>
            </a:r>
          </a:p>
          <a:p>
            <a:r>
              <a:rPr lang="en-US" dirty="0"/>
              <a:t>A metal nirvana.</a:t>
            </a:r>
          </a:p>
          <a:p>
            <a:r>
              <a:rPr lang="en-US" dirty="0"/>
              <a:t>Good time to do </a:t>
            </a:r>
            <a:r>
              <a:rPr lang="en-US"/>
              <a:t>any necessary filing </a:t>
            </a:r>
            <a:r>
              <a:rPr lang="en-US" dirty="0"/>
              <a:t>or grinding.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6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4EE3-ED0F-7915-0775-8505B720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Treatment  - Hardening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B6153-C80D-D4B1-312E-169E36793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575377"/>
            <a:ext cx="11274612" cy="49168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After annealing the tool is free of stresses but is too soft to do any work and must be hardened.</a:t>
            </a:r>
          </a:p>
          <a:p>
            <a:r>
              <a:rPr lang="en-US" dirty="0"/>
              <a:t>Next step is to heat it up again above the critical temperature and the cool rapidly.   Quenching.</a:t>
            </a:r>
          </a:p>
          <a:p>
            <a:r>
              <a:rPr lang="en-US" dirty="0"/>
              <a:t> Different steels require different quench baths.   Brine, water, oil, air.   The rapid cooling is violent and must be done properly to avoid cracks and failure.</a:t>
            </a:r>
          </a:p>
          <a:p>
            <a:r>
              <a:rPr lang="en-US" dirty="0"/>
              <a:t>Following quenching the tool is now ‘glass hard’.   A file will skim across it without scratching.</a:t>
            </a:r>
          </a:p>
          <a:p>
            <a:r>
              <a:rPr lang="en-US" dirty="0"/>
              <a:t>Very hard and very brittle.  If dropped it may shatter.</a:t>
            </a:r>
          </a:p>
          <a:p>
            <a:r>
              <a:rPr lang="en-US" dirty="0"/>
              <a:t>The crystals created (martensite) from rapid cooling are unstable.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6F83-D646-6B80-6A6F-C8833F6D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Treating – Tempering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7AD5F-5F76-7EEF-33AA-FC41E589E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hardening leaves the tool too brittle for use.  It is hard but not tough.   The hardness must be relieved in a controlled way.</a:t>
            </a:r>
          </a:p>
          <a:p>
            <a:r>
              <a:rPr lang="en-US" dirty="0"/>
              <a:t>Tempering reduces hardness (stress) and increases ductility.</a:t>
            </a:r>
          </a:p>
          <a:p>
            <a:r>
              <a:rPr lang="en-US" dirty="0"/>
              <a:t>The tool is slowly brought to a low heat which changes some of the hard crystals (martensite) to more ductile ferrite and cementite.</a:t>
            </a:r>
          </a:p>
          <a:p>
            <a:r>
              <a:rPr lang="en-US" dirty="0"/>
              <a:t> Temperatures range from 400</a:t>
            </a:r>
            <a:r>
              <a:rPr lang="en-US" baseline="30000" dirty="0"/>
              <a:t>o</a:t>
            </a:r>
            <a:r>
              <a:rPr lang="en-US" dirty="0"/>
              <a:t>F to 800</a:t>
            </a:r>
            <a:r>
              <a:rPr lang="en-US" baseline="30000" dirty="0"/>
              <a:t>oF</a:t>
            </a:r>
            <a:endParaRPr lang="en-US" dirty="0"/>
          </a:p>
          <a:p>
            <a:r>
              <a:rPr lang="en-US" dirty="0"/>
              <a:t> It is a slow process and requires patience.</a:t>
            </a:r>
          </a:p>
        </p:txBody>
      </p:sp>
    </p:spTree>
    <p:extLst>
      <p:ext uri="{BB962C8B-B14F-4D97-AF65-F5344CB8AC3E}">
        <p14:creationId xmlns:p14="http://schemas.microsoft.com/office/powerpoint/2010/main" val="2323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7F31-98DB-E74B-3404-EBB8537C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A55C3-D2DE-BFF3-6323-577619B0D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949450"/>
            <a:ext cx="4664024" cy="45427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Steel is brought to a bright polish.</a:t>
            </a:r>
          </a:p>
          <a:p>
            <a:r>
              <a:rPr lang="en-US" dirty="0"/>
              <a:t>Heat is slowly applied</a:t>
            </a:r>
          </a:p>
          <a:p>
            <a:r>
              <a:rPr lang="en-US" dirty="0"/>
              <a:t>Color of the steel changes </a:t>
            </a:r>
          </a:p>
          <a:p>
            <a:r>
              <a:rPr lang="en-US" dirty="0"/>
              <a:t>The darker the softer, more ductile</a:t>
            </a:r>
          </a:p>
          <a:p>
            <a:r>
              <a:rPr lang="en-US" dirty="0"/>
              <a:t>By controlling heat distribution areas of hardness and ductility are also controlled.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The Changing Color of forging steel">
            <a:extLst>
              <a:ext uri="{FF2B5EF4-FFF2-40B4-BE49-F238E27FC236}">
                <a16:creationId xmlns:a16="http://schemas.microsoft.com/office/drawing/2014/main" id="{0F7F09EA-E265-C884-6E5C-2E3E418D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50" y="791787"/>
            <a:ext cx="6525787" cy="60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9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39C71-6AFE-DA2E-ED46-1BE076C1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Forge Welding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B0D86-8845-D60E-36D9-BC35D9260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carefully controlling heat and eliminating contaminants, steel parts can be welded together to make one piece out of two or more.</a:t>
            </a:r>
          </a:p>
          <a:p>
            <a:r>
              <a:rPr lang="en-US" dirty="0"/>
              <a:t>Different types of steel can be joined to utilize the properties of both.   Combine strength and hardness with ductility.  Reduce cost.</a:t>
            </a:r>
          </a:p>
          <a:p>
            <a:r>
              <a:rPr lang="en-US" dirty="0"/>
              <a:t>Examples of forge welded common items are chain, axes and tomahawks, knives, Damascus steel, tongs, tools…..</a:t>
            </a:r>
          </a:p>
        </p:txBody>
      </p:sp>
    </p:spTree>
    <p:extLst>
      <p:ext uri="{BB962C8B-B14F-4D97-AF65-F5344CB8AC3E}">
        <p14:creationId xmlns:p14="http://schemas.microsoft.com/office/powerpoint/2010/main" val="403332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0B63-882A-D6ED-8CB0-A2942B28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03" y="181119"/>
            <a:ext cx="10895106" cy="1325563"/>
          </a:xfrm>
        </p:spPr>
        <p:txBody>
          <a:bodyPr/>
          <a:lstStyle/>
          <a:p>
            <a:r>
              <a:rPr lang="en-US" dirty="0"/>
              <a:t>Forge Welding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91297-F0E7-0749-DC7A-D49BDEA8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506682"/>
            <a:ext cx="5297870" cy="46385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Above ~2,500</a:t>
            </a:r>
            <a:r>
              <a:rPr lang="en-US" baseline="30000" dirty="0"/>
              <a:t>o</a:t>
            </a:r>
            <a:r>
              <a:rPr lang="en-US" dirty="0"/>
              <a:t>F steel begins to melt.</a:t>
            </a:r>
          </a:p>
          <a:p>
            <a:r>
              <a:rPr lang="en-US" dirty="0"/>
              <a:t>If 2 pieces of steel at that temperature touch each other they will stick together</a:t>
            </a:r>
          </a:p>
          <a:p>
            <a:r>
              <a:rPr lang="en-US" dirty="0"/>
              <a:t>Speed and cleanliness are key.   Any debris will weaken the weld.</a:t>
            </a:r>
          </a:p>
          <a:p>
            <a:r>
              <a:rPr lang="en-US" dirty="0"/>
              <a:t>A flux (Borax) on the mating metals keeps them clean.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CEC6799-4709-5709-2841-8A6D8218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64" y="665193"/>
            <a:ext cx="6182591" cy="584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8AF134-C084-57F7-4D71-CBE1412029B2}"/>
              </a:ext>
            </a:extLst>
          </p:cNvPr>
          <p:cNvSpPr/>
          <p:nvPr/>
        </p:nvSpPr>
        <p:spPr>
          <a:xfrm>
            <a:off x="7786255" y="1849583"/>
            <a:ext cx="820881" cy="250278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3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9969-8F18-4255-C85C-24257279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953885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08D8-1FE4-F5AD-B61A-74D78C78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409123"/>
            <a:ext cx="11274612" cy="454279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Traditional Blacksmithing</a:t>
            </a:r>
          </a:p>
          <a:p>
            <a:r>
              <a:rPr lang="en-US" dirty="0">
                <a:latin typeface="+mj-lt"/>
              </a:rPr>
              <a:t>The Raw Material  -  Steel = Iron + Carbon</a:t>
            </a:r>
          </a:p>
          <a:p>
            <a:r>
              <a:rPr lang="en-US" dirty="0">
                <a:latin typeface="+mj-lt"/>
              </a:rPr>
              <a:t>Steel – the tough stuff</a:t>
            </a:r>
          </a:p>
          <a:p>
            <a:r>
              <a:rPr lang="en-US" dirty="0">
                <a:latin typeface="+mj-lt"/>
              </a:rPr>
              <a:t>Blacksmithing Equipment</a:t>
            </a:r>
          </a:p>
          <a:p>
            <a:r>
              <a:rPr lang="en-US" dirty="0">
                <a:latin typeface="+mj-lt"/>
              </a:rPr>
              <a:t>Forging</a:t>
            </a:r>
          </a:p>
          <a:p>
            <a:pPr lvl="1"/>
            <a:r>
              <a:rPr lang="en-US" dirty="0">
                <a:latin typeface="+mj-lt"/>
              </a:rPr>
              <a:t>Temperatures and Physical State</a:t>
            </a:r>
          </a:p>
          <a:p>
            <a:pPr lvl="1"/>
            <a:r>
              <a:rPr lang="en-US" dirty="0">
                <a:latin typeface="+mj-lt"/>
              </a:rPr>
              <a:t>Moving Metal  -  Physical and Mechanical</a:t>
            </a:r>
          </a:p>
          <a:p>
            <a:pPr lvl="1"/>
            <a:r>
              <a:rPr lang="en-US" dirty="0">
                <a:latin typeface="+mj-lt"/>
              </a:rPr>
              <a:t>Heat Treatment</a:t>
            </a:r>
          </a:p>
          <a:p>
            <a:r>
              <a:rPr lang="en-US" dirty="0">
                <a:latin typeface="+mj-lt"/>
              </a:rPr>
              <a:t>Forge Welding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27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D9673-B3CC-5C50-9EBF-7B0AA5AB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Forge Welding</a:t>
            </a:r>
          </a:p>
        </p:txBody>
      </p:sp>
      <p:pic>
        <p:nvPicPr>
          <p:cNvPr id="3074" name="Picture 2" descr="Fire Welding">
            <a:extLst>
              <a:ext uri="{FF2B5EF4-FFF2-40B4-BE49-F238E27FC236}">
                <a16:creationId xmlns:a16="http://schemas.microsoft.com/office/drawing/2014/main" id="{B55AE55D-E2BA-8AC9-239E-CB4AEC45C8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25" y="1804843"/>
            <a:ext cx="5148917" cy="465854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A627E3-352B-D93C-B2F7-ADADAB4D3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954" y="1804843"/>
            <a:ext cx="5561105" cy="4351338"/>
          </a:xfrm>
        </p:spPr>
        <p:txBody>
          <a:bodyPr/>
          <a:lstStyle/>
          <a:p>
            <a:r>
              <a:rPr lang="en-US" dirty="0"/>
              <a:t>Layers of steel being welded into a larger billet</a:t>
            </a:r>
          </a:p>
          <a:p>
            <a:r>
              <a:rPr lang="en-US" dirty="0"/>
              <a:t>~2,000</a:t>
            </a:r>
            <a:r>
              <a:rPr lang="en-US" baseline="30000" dirty="0"/>
              <a:t>o</a:t>
            </a:r>
            <a:r>
              <a:rPr lang="en-US" dirty="0"/>
              <a:t>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03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EDBEA-FC55-E31B-913D-ABC77CC9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Forge Welding  -  Damascus and </a:t>
            </a:r>
            <a:r>
              <a:rPr lang="en-US" dirty="0" err="1"/>
              <a:t>Mokume</a:t>
            </a:r>
            <a:r>
              <a:rPr lang="en-US" dirty="0"/>
              <a:t> </a:t>
            </a:r>
            <a:r>
              <a:rPr lang="en-US" dirty="0" err="1"/>
              <a:t>Gane</a:t>
            </a:r>
            <a:endParaRPr lang="en-US" dirty="0"/>
          </a:p>
        </p:txBody>
      </p:sp>
      <p:pic>
        <p:nvPicPr>
          <p:cNvPr id="1026" name="Picture 2" descr="Damascus Steel Billet Bar, Steel Blade, Steel Blank, Forged Pattern Sandwich Steel For Damascus Kives Making">
            <a:extLst>
              <a:ext uri="{FF2B5EF4-FFF2-40B4-BE49-F238E27FC236}">
                <a16:creationId xmlns:a16="http://schemas.microsoft.com/office/drawing/2014/main" id="{E9A76CA0-CC11-F233-11A9-A00038F63E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85" y="1909532"/>
            <a:ext cx="4195763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430657-9ECB-11BF-A576-8282B463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55" y="1909531"/>
            <a:ext cx="4521560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438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AAEC-B49C-4029-70F5-0E8E4992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Forge Welded Axe Head</a:t>
            </a:r>
          </a:p>
        </p:txBody>
      </p:sp>
      <p:pic>
        <p:nvPicPr>
          <p:cNvPr id="2050" name="Picture 2" descr="Some Finished Axes">
            <a:extLst>
              <a:ext uri="{FF2B5EF4-FFF2-40B4-BE49-F238E27FC236}">
                <a16:creationId xmlns:a16="http://schemas.microsoft.com/office/drawing/2014/main" id="{8146AC5C-98B3-C1D3-67AE-9E3958BEA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95" y="2310398"/>
            <a:ext cx="4962215" cy="37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4B061AF-0366-4E67-2F8B-0BC75426B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10864"/>
          <a:stretch/>
        </p:blipFill>
        <p:spPr bwMode="auto">
          <a:xfrm>
            <a:off x="384464" y="1592205"/>
            <a:ext cx="4264483" cy="501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5534F-859A-7B86-EEAC-D5941893AC24}"/>
              </a:ext>
            </a:extLst>
          </p:cNvPr>
          <p:cNvSpPr txBox="1"/>
          <p:nvPr/>
        </p:nvSpPr>
        <p:spPr>
          <a:xfrm>
            <a:off x="4787119" y="2310398"/>
            <a:ext cx="2077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Tool steel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Mild steel body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F079FD-F361-6949-3171-EEF8F132F5B5}"/>
              </a:ext>
            </a:extLst>
          </p:cNvPr>
          <p:cNvCxnSpPr>
            <a:cxnSpLocks/>
          </p:cNvCxnSpPr>
          <p:nvPr/>
        </p:nvCxnSpPr>
        <p:spPr>
          <a:xfrm flipH="1">
            <a:off x="2847109" y="2743200"/>
            <a:ext cx="2078182" cy="0"/>
          </a:xfrm>
          <a:prstGeom prst="straightConnector1">
            <a:avLst/>
          </a:prstGeom>
          <a:ln w="984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48F891F-1D28-AF2B-44CD-A73148B72ECF}"/>
              </a:ext>
            </a:extLst>
          </p:cNvPr>
          <p:cNvCxnSpPr>
            <a:cxnSpLocks/>
          </p:cNvCxnSpPr>
          <p:nvPr/>
        </p:nvCxnSpPr>
        <p:spPr>
          <a:xfrm flipH="1">
            <a:off x="2708937" y="3965864"/>
            <a:ext cx="2078182" cy="0"/>
          </a:xfrm>
          <a:prstGeom prst="straightConnector1">
            <a:avLst/>
          </a:prstGeom>
          <a:ln w="984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31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533F-05DC-03AF-2F77-C85FAFCE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57" y="3545536"/>
            <a:ext cx="108951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Questions?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THANK YOU!</a:t>
            </a:r>
            <a:br>
              <a:rPr lang="en-US" i="1" dirty="0"/>
            </a:b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39747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513E-8EAA-6739-6452-775E070B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Blacksmithing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636F-4B76-8B95-9EAC-5470864D1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+mj-lt"/>
              </a:rPr>
              <a:t>A blacksmith </a:t>
            </a:r>
            <a:r>
              <a:rPr lang="en-US" i="0" dirty="0">
                <a:solidFill>
                  <a:srgbClr val="202124"/>
                </a:solidFill>
                <a:effectLst/>
                <a:latin typeface="+mj-lt"/>
              </a:rPr>
              <a:t>makes tools and other objects out of metal by heating it and using force to bend, twist and otherwise shape the material.</a:t>
            </a:r>
            <a:r>
              <a:rPr lang="en-US" dirty="0">
                <a:solidFill>
                  <a:srgbClr val="202124"/>
                </a:solidFill>
                <a:latin typeface="+mj-lt"/>
              </a:rPr>
              <a:t> </a:t>
            </a:r>
          </a:p>
          <a:p>
            <a:r>
              <a:rPr lang="en-US" dirty="0">
                <a:solidFill>
                  <a:srgbClr val="202124"/>
                </a:solidFill>
                <a:latin typeface="+mj-lt"/>
              </a:rPr>
              <a:t>Before the Industrial Revolution (~1760 to 1840) the blacksmith was your local “factory” to make just about everything made of metal.   Nails, chains, plows, pots, knives, chisels, hinges, latches, kitchen utensils, chains, etc. </a:t>
            </a:r>
          </a:p>
          <a:p>
            <a:r>
              <a:rPr lang="en-US" b="1" dirty="0">
                <a:solidFill>
                  <a:srgbClr val="202124"/>
                </a:solidFill>
                <a:latin typeface="+mj-lt"/>
              </a:rPr>
              <a:t>Tools for all the Trades.</a:t>
            </a:r>
          </a:p>
          <a:p>
            <a:r>
              <a:rPr lang="en-US" b="1" i="0" dirty="0">
                <a:solidFill>
                  <a:srgbClr val="202124"/>
                </a:solidFill>
                <a:effectLst/>
                <a:latin typeface="+mj-lt"/>
              </a:rPr>
              <a:t>Traditional</a:t>
            </a:r>
            <a:r>
              <a:rPr lang="en-US" i="0" dirty="0">
                <a:solidFill>
                  <a:srgbClr val="202124"/>
                </a:solidFill>
                <a:effectLst/>
                <a:latin typeface="+mj-lt"/>
              </a:rPr>
              <a:t> blacksmithing – how it has been done for thousands of years up until the industrial revolution (~1750 AD).    </a:t>
            </a:r>
            <a:r>
              <a:rPr lang="en-US" i="1" dirty="0">
                <a:solidFill>
                  <a:srgbClr val="202124"/>
                </a:solidFill>
                <a:latin typeface="+mj-lt"/>
              </a:rPr>
              <a:t>(my definition)</a:t>
            </a:r>
            <a:endParaRPr lang="en-US" i="0" dirty="0">
              <a:solidFill>
                <a:srgbClr val="202124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780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81AF-E6E6-B183-EB92-50C32B9B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47552"/>
            <a:ext cx="10895106" cy="1130530"/>
          </a:xfrm>
        </p:spPr>
        <p:txBody>
          <a:bodyPr>
            <a:normAutofit/>
          </a:bodyPr>
          <a:lstStyle/>
          <a:p>
            <a:r>
              <a:rPr lang="en-US" dirty="0"/>
              <a:t>The Raw Material:  Steel = Iron + 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EF336-3089-57C7-4294-69FA8359F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278081"/>
            <a:ext cx="11274612" cy="5340928"/>
          </a:xfrm>
        </p:spPr>
        <p:txBody>
          <a:bodyPr>
            <a:normAutofit/>
          </a:bodyPr>
          <a:lstStyle/>
          <a:p>
            <a:r>
              <a:rPr lang="en-US" dirty="0"/>
              <a:t>Iron (Fe) – </a:t>
            </a:r>
            <a:r>
              <a:rPr lang="en-US" i="1" dirty="0"/>
              <a:t>Latin: </a:t>
            </a:r>
            <a:r>
              <a:rPr lang="en-US" i="1" dirty="0" err="1"/>
              <a:t>ferrum</a:t>
            </a:r>
            <a:r>
              <a:rPr lang="en-US" i="1" dirty="0"/>
              <a:t> </a:t>
            </a:r>
          </a:p>
          <a:p>
            <a:pPr lvl="1"/>
            <a:r>
              <a:rPr lang="en-US" dirty="0"/>
              <a:t>by mass is the most abundant element on earth, just ahead of oxygen, 32.1% and 30.1% respectively</a:t>
            </a:r>
          </a:p>
          <a:p>
            <a:pPr lvl="1"/>
            <a:r>
              <a:rPr lang="en-US" dirty="0"/>
              <a:t>Extracted from ores found on earths crust and surface</a:t>
            </a:r>
          </a:p>
          <a:p>
            <a:pPr lvl="1"/>
            <a:r>
              <a:rPr lang="en-US" dirty="0"/>
              <a:t>Melts at ~2,750</a:t>
            </a:r>
            <a:r>
              <a:rPr lang="en-US" baseline="30000" dirty="0"/>
              <a:t>o</a:t>
            </a:r>
            <a:r>
              <a:rPr lang="en-US" dirty="0"/>
              <a:t>F where it is separated from other minerals present</a:t>
            </a:r>
          </a:p>
          <a:p>
            <a:pPr lvl="1"/>
            <a:r>
              <a:rPr lang="en-US" dirty="0"/>
              <a:t>Relatively soft and malleable, dense</a:t>
            </a:r>
          </a:p>
          <a:p>
            <a:r>
              <a:rPr lang="en-US" dirty="0"/>
              <a:t>Carbon (C) – </a:t>
            </a:r>
            <a:r>
              <a:rPr lang="en-US" i="1" dirty="0"/>
              <a:t>Latin: carbo (coal)</a:t>
            </a:r>
          </a:p>
          <a:p>
            <a:pPr lvl="1"/>
            <a:r>
              <a:rPr lang="en-US" dirty="0"/>
              <a:t>Abundant in nature in many forms: coal, diamond, burnt toast…..</a:t>
            </a:r>
          </a:p>
          <a:p>
            <a:pPr lvl="1"/>
            <a:r>
              <a:rPr lang="en-US" dirty="0"/>
              <a:t>A building block of life.   Without carbon life as we know it would not exist.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E7F7-934A-FCD7-4278-CC3F74FE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16376"/>
            <a:ext cx="10895106" cy="1325563"/>
          </a:xfrm>
        </p:spPr>
        <p:txBody>
          <a:bodyPr/>
          <a:lstStyle/>
          <a:p>
            <a:r>
              <a:rPr lang="en-US" dirty="0"/>
              <a:t>Steel  -  the tough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2C2EA-F543-DE3A-D596-74278E54C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199221"/>
            <a:ext cx="11345379" cy="5542403"/>
          </a:xfrm>
        </p:spPr>
        <p:txBody>
          <a:bodyPr>
            <a:normAutofit/>
          </a:bodyPr>
          <a:lstStyle/>
          <a:p>
            <a:r>
              <a:rPr lang="en-US" dirty="0"/>
              <a:t>Steel is a </a:t>
            </a:r>
            <a:r>
              <a:rPr lang="en-US" b="1" dirty="0"/>
              <a:t>solid solution </a:t>
            </a:r>
            <a:r>
              <a:rPr lang="en-US" dirty="0"/>
              <a:t>of iron and carbon.  The carbon is dissolved in the iron.  Iron is the solvent and carbon is the solute. </a:t>
            </a:r>
          </a:p>
          <a:p>
            <a:r>
              <a:rPr lang="en-US" dirty="0"/>
              <a:t>In 2020 the world produced 1,878 million tons of steel.</a:t>
            </a:r>
          </a:p>
          <a:p>
            <a:r>
              <a:rPr lang="en-US" dirty="0"/>
              <a:t>Infinitely recyclable. </a:t>
            </a:r>
          </a:p>
          <a:p>
            <a:r>
              <a:rPr lang="en-US" dirty="0"/>
              <a:t>There are over 3,500 grades of steel broken down into 4 categories</a:t>
            </a:r>
          </a:p>
          <a:p>
            <a:pPr lvl="1"/>
            <a:r>
              <a:rPr lang="en-US" dirty="0"/>
              <a:t>Carbon steel (90% of all steel produced). </a:t>
            </a:r>
          </a:p>
          <a:p>
            <a:pPr lvl="1"/>
            <a:r>
              <a:rPr lang="en-US" dirty="0"/>
              <a:t>Alloy steel</a:t>
            </a:r>
          </a:p>
          <a:p>
            <a:pPr lvl="1"/>
            <a:r>
              <a:rPr lang="en-US" dirty="0"/>
              <a:t>Tool steel</a:t>
            </a:r>
          </a:p>
          <a:p>
            <a:pPr lvl="1"/>
            <a:r>
              <a:rPr lang="en-US" dirty="0"/>
              <a:t>Stainless steel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7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82CC-EAC4-5A84-F943-55D4F0B6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137160"/>
            <a:ext cx="10895106" cy="1325563"/>
          </a:xfrm>
        </p:spPr>
        <p:txBody>
          <a:bodyPr/>
          <a:lstStyle/>
          <a:p>
            <a:r>
              <a:rPr lang="en-US" dirty="0"/>
              <a:t>Steel – the tough stuff  </a:t>
            </a: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38340-661C-B418-55B8-AE42A84AA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462723"/>
            <a:ext cx="11274612" cy="5135504"/>
          </a:xfrm>
        </p:spPr>
        <p:txBody>
          <a:bodyPr>
            <a:normAutofit/>
          </a:bodyPr>
          <a:lstStyle/>
          <a:p>
            <a:r>
              <a:rPr lang="en-US" dirty="0"/>
              <a:t>Carbon Steel = Fe (~99%) + C (~&lt;1%)</a:t>
            </a:r>
          </a:p>
          <a:p>
            <a:pPr lvl="1"/>
            <a:r>
              <a:rPr lang="en-US" dirty="0"/>
              <a:t>Mild (Low  Carbon) Steel: C = &lt; 0.25%</a:t>
            </a:r>
          </a:p>
          <a:p>
            <a:pPr lvl="2"/>
            <a:r>
              <a:rPr lang="en-US" dirty="0"/>
              <a:t>Inexpensive, the most abundant steel used globally (~90%).  It is used in everything that does not require superior strength or durability.</a:t>
            </a:r>
          </a:p>
          <a:p>
            <a:pPr lvl="2"/>
            <a:r>
              <a:rPr lang="en-US" dirty="0"/>
              <a:t>Can not be hardened.  Can not hold a sharp edge.</a:t>
            </a:r>
          </a:p>
          <a:p>
            <a:pPr lvl="2"/>
            <a:r>
              <a:rPr lang="en-US" dirty="0"/>
              <a:t>Piping, fencing, ornamental, wide range of structural applications (bridges)….</a:t>
            </a:r>
          </a:p>
          <a:p>
            <a:pPr lvl="1"/>
            <a:r>
              <a:rPr lang="en-US" dirty="0"/>
              <a:t>Medium Carbon Steel:  C = 0.25 – 0.55%</a:t>
            </a:r>
          </a:p>
          <a:p>
            <a:pPr lvl="2"/>
            <a:r>
              <a:rPr lang="en-US" dirty="0"/>
              <a:t>Can be hardened.   </a:t>
            </a:r>
          </a:p>
          <a:p>
            <a:pPr lvl="2"/>
            <a:r>
              <a:rPr lang="en-US" dirty="0"/>
              <a:t>Railroad tracks, machinery parts, pressure vessels, cranks…..</a:t>
            </a:r>
          </a:p>
          <a:p>
            <a:pPr lvl="1"/>
            <a:r>
              <a:rPr lang="en-US" dirty="0"/>
              <a:t>High Carbon Steel:  C = 0.55 – 0.99%</a:t>
            </a:r>
          </a:p>
          <a:p>
            <a:pPr lvl="2"/>
            <a:r>
              <a:rPr lang="en-US" dirty="0"/>
              <a:t>Maximum strength and hardness, low ductility.</a:t>
            </a:r>
          </a:p>
          <a:p>
            <a:pPr lvl="2"/>
            <a:r>
              <a:rPr lang="en-US" dirty="0"/>
              <a:t>Knives, chisels, punches, spring steel, cutters, ………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72474-99E4-BB13-7DEA-3CBEF40C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153396"/>
            <a:ext cx="11274612" cy="5673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Alloy Steels</a:t>
            </a:r>
          </a:p>
          <a:p>
            <a:pPr lvl="1"/>
            <a:r>
              <a:rPr lang="en-US" sz="2000" dirty="0"/>
              <a:t>Contain one or more alloying elements (nickel, manganese, titanium, copper, silicon, chromium, molybdenum, cobalt, tungsten, vanadium, and aluminum) to obtain various steel properties for different applications.</a:t>
            </a:r>
          </a:p>
          <a:p>
            <a:pPr lvl="1"/>
            <a:r>
              <a:rPr lang="en-US" sz="2000" dirty="0"/>
              <a:t>Hardenability, corrosion resistance, strength, formability, weldability, or ductility can be improved. </a:t>
            </a:r>
          </a:p>
          <a:p>
            <a:pPr lvl="1"/>
            <a:r>
              <a:rPr lang="en-US" sz="2000" dirty="0"/>
              <a:t>More expensive than carbon steels.   Widely available.  </a:t>
            </a:r>
          </a:p>
          <a:p>
            <a:pPr lvl="1"/>
            <a:r>
              <a:rPr lang="en-US" sz="2000" dirty="0"/>
              <a:t>Thousands of variations.</a:t>
            </a:r>
          </a:p>
          <a:p>
            <a:r>
              <a:rPr lang="en-US" dirty="0"/>
              <a:t>Tool Steels</a:t>
            </a:r>
          </a:p>
          <a:p>
            <a:pPr lvl="1"/>
            <a:r>
              <a:rPr lang="en-US" sz="2000" dirty="0"/>
              <a:t>A subset of alloy steels derived for material toughness, high hardness, abrasion resistance, heat resistance.</a:t>
            </a:r>
          </a:p>
          <a:p>
            <a:pPr lvl="1"/>
            <a:r>
              <a:rPr lang="en-US" sz="2000" dirty="0"/>
              <a:t>Machine tools, hammers, molds, dies, cutters…………</a:t>
            </a:r>
          </a:p>
          <a:p>
            <a:r>
              <a:rPr lang="en-US" dirty="0"/>
              <a:t>Stainless Steels</a:t>
            </a:r>
          </a:p>
          <a:p>
            <a:pPr lvl="1"/>
            <a:r>
              <a:rPr lang="en-US" sz="2000" dirty="0"/>
              <a:t>Up to 20% chrome and 10% nickel.  Corrosion resistant, sanitary, aesthetic…..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96600E-74C5-5D69-052E-BBBA4CB82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04" y="31167"/>
            <a:ext cx="10895106" cy="1325563"/>
          </a:xfrm>
        </p:spPr>
        <p:txBody>
          <a:bodyPr/>
          <a:lstStyle/>
          <a:p>
            <a:r>
              <a:rPr lang="en-US" dirty="0"/>
              <a:t>Steel – the tough stuff  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05891-0F21-9A1B-3FEF-E8B03FA66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03" y="1690688"/>
            <a:ext cx="10753097" cy="45854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carbon content determines the maximum </a:t>
            </a:r>
            <a:r>
              <a:rPr lang="en-US" i="1" dirty="0"/>
              <a:t>obtainable </a:t>
            </a:r>
            <a:r>
              <a:rPr lang="en-US" dirty="0"/>
              <a:t>hardness of the steel </a:t>
            </a:r>
          </a:p>
          <a:p>
            <a:r>
              <a:rPr lang="en-US" dirty="0"/>
              <a:t>Heat treatment determines the </a:t>
            </a:r>
            <a:r>
              <a:rPr lang="en-US" i="1" dirty="0"/>
              <a:t>actual</a:t>
            </a:r>
            <a:r>
              <a:rPr lang="en-US" dirty="0"/>
              <a:t>  hardness and flexibility</a:t>
            </a:r>
          </a:p>
          <a:p>
            <a:r>
              <a:rPr lang="en-US" dirty="0"/>
              <a:t>How steel is heated and cooled will dictate whether the given steel will shatter, bend, or flex.</a:t>
            </a:r>
          </a:p>
          <a:p>
            <a:r>
              <a:rPr lang="en-US" dirty="0"/>
              <a:t>Heat affects the growth and arrangement of the steel’s crystalline structure</a:t>
            </a:r>
          </a:p>
          <a:p>
            <a:pPr lvl="0">
              <a:buClr>
                <a:srgbClr val="8DAD39"/>
              </a:buClr>
            </a:pPr>
            <a:r>
              <a:rPr lang="en-US" sz="2600" i="1" dirty="0">
                <a:solidFill>
                  <a:srgbClr val="000000"/>
                </a:solidFill>
              </a:rPr>
              <a:t>Wrought Iron </a:t>
            </a:r>
          </a:p>
          <a:p>
            <a:pPr lvl="1">
              <a:buClr>
                <a:srgbClr val="8DAD39"/>
              </a:buClr>
            </a:pPr>
            <a:r>
              <a:rPr lang="en-US" sz="2200" i="1" dirty="0">
                <a:solidFill>
                  <a:srgbClr val="000000"/>
                </a:solidFill>
              </a:rPr>
              <a:t>An iron alloy with &lt;0.02% carbon and ~2% other impurities (slag) </a:t>
            </a:r>
          </a:p>
          <a:p>
            <a:pPr lvl="1">
              <a:buClr>
                <a:srgbClr val="8DAD39"/>
              </a:buClr>
            </a:pPr>
            <a:r>
              <a:rPr lang="en-US" sz="2200" i="1" dirty="0">
                <a:solidFill>
                  <a:srgbClr val="000000"/>
                </a:solidFill>
              </a:rPr>
              <a:t>Used throughout history but replaced by advanced steelmaking methods </a:t>
            </a:r>
          </a:p>
          <a:p>
            <a:pPr lvl="1">
              <a:buClr>
                <a:srgbClr val="8DAD39"/>
              </a:buClr>
            </a:pPr>
            <a:r>
              <a:rPr lang="en-US" sz="2200" i="1" dirty="0">
                <a:solidFill>
                  <a:srgbClr val="000000"/>
                </a:solidFill>
              </a:rPr>
              <a:t>No longer commercially available, last foundries shut down in the 1970’s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6F1EB9-D554-FC7C-565D-62D7E9B3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06" y="198870"/>
            <a:ext cx="10895012" cy="1325563"/>
          </a:xfrm>
        </p:spPr>
        <p:txBody>
          <a:bodyPr/>
          <a:lstStyle/>
          <a:p>
            <a:r>
              <a:rPr lang="en-US" dirty="0"/>
              <a:t>Steel – the tough stuff  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appledVTI">
  <a:themeElements>
    <a:clrScheme name="AnalogousFromRegularSeedLeftStep">
      <a:dk1>
        <a:srgbClr val="000000"/>
      </a:dk1>
      <a:lt1>
        <a:srgbClr val="FFFFFF"/>
      </a:lt1>
      <a:dk2>
        <a:srgbClr val="312B1B"/>
      </a:dk2>
      <a:lt2>
        <a:srgbClr val="F1F0F3"/>
      </a:lt2>
      <a:accent1>
        <a:srgbClr val="8DAD39"/>
      </a:accent1>
      <a:accent2>
        <a:srgbClr val="B29F2F"/>
      </a:accent2>
      <a:accent3>
        <a:srgbClr val="CD7F43"/>
      </a:accent3>
      <a:accent4>
        <a:srgbClr val="BB3431"/>
      </a:accent4>
      <a:accent5>
        <a:srgbClr val="CD437A"/>
      </a:accent5>
      <a:accent6>
        <a:srgbClr val="BB31A1"/>
      </a:accent6>
      <a:hlink>
        <a:srgbClr val="7E62CA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6012</TotalTime>
  <Words>1747</Words>
  <Application>Microsoft Office PowerPoint</Application>
  <PresentationFormat>Widescreen</PresentationFormat>
  <Paragraphs>192</Paragraphs>
  <Slides>33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Avenir Next LT Pro</vt:lpstr>
      <vt:lpstr>AvenirNext LT Pro Medium</vt:lpstr>
      <vt:lpstr>Calibri</vt:lpstr>
      <vt:lpstr>Sabon Next LT</vt:lpstr>
      <vt:lpstr>DappledVTI</vt:lpstr>
      <vt:lpstr>THE SCIENCE OF BLACKSMITHING</vt:lpstr>
      <vt:lpstr>Disclaimer </vt:lpstr>
      <vt:lpstr>Topics</vt:lpstr>
      <vt:lpstr>Traditional Blacksmithing</vt:lpstr>
      <vt:lpstr>The Raw Material:  Steel = Iron +  Carbon</vt:lpstr>
      <vt:lpstr>Steel  -  the tough stuff</vt:lpstr>
      <vt:lpstr>Steel – the tough stuff   </vt:lpstr>
      <vt:lpstr>Steel – the tough stuff   </vt:lpstr>
      <vt:lpstr>Steel – the tough stuff   </vt:lpstr>
      <vt:lpstr>PowerPoint Presentation</vt:lpstr>
      <vt:lpstr>Steel – the tough stuff   </vt:lpstr>
      <vt:lpstr>Testing Junkyard Steel for Carbon</vt:lpstr>
      <vt:lpstr>Blacksmith Equipment  -  the Forge</vt:lpstr>
      <vt:lpstr>PowerPoint Presentation</vt:lpstr>
      <vt:lpstr>Blacksmith Equipment – the Anvil</vt:lpstr>
      <vt:lpstr>PowerPoint Presentation</vt:lpstr>
      <vt:lpstr>PowerPoint Presentation</vt:lpstr>
      <vt:lpstr>Forging and Temperature</vt:lpstr>
      <vt:lpstr>PowerPoint Presentation</vt:lpstr>
      <vt:lpstr>Forging  - Moving Metal</vt:lpstr>
      <vt:lpstr>Forging  -  Color of Heat </vt:lpstr>
      <vt:lpstr>PowerPoint Presentation</vt:lpstr>
      <vt:lpstr>Heat Treatment</vt:lpstr>
      <vt:lpstr>Heat Treatment  -  Annealing</vt:lpstr>
      <vt:lpstr>Heat Treatment  - Hardening</vt:lpstr>
      <vt:lpstr>Heat Treating – Tempering </vt:lpstr>
      <vt:lpstr>Tempering</vt:lpstr>
      <vt:lpstr>Forge Welding</vt:lpstr>
      <vt:lpstr>Forge Welding</vt:lpstr>
      <vt:lpstr>Forge Welding</vt:lpstr>
      <vt:lpstr>Forge Welding  -  Damascus and Mokume Gane</vt:lpstr>
      <vt:lpstr>Forge Welded Axe Head</vt:lpstr>
      <vt:lpstr>Questions?  THANK YOU!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BLACKSMITHING</dc:title>
  <dc:creator>Gaspar Lesznik</dc:creator>
  <cp:lastModifiedBy>Gaspar Lesznik</cp:lastModifiedBy>
  <cp:revision>1</cp:revision>
  <cp:lastPrinted>2023-02-21T15:24:32Z</cp:lastPrinted>
  <dcterms:created xsi:type="dcterms:W3CDTF">2023-02-14T00:47:03Z</dcterms:created>
  <dcterms:modified xsi:type="dcterms:W3CDTF">2023-02-21T15:29:01Z</dcterms:modified>
</cp:coreProperties>
</file>